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5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95" r:id="rId10"/>
    <p:sldId id="285" r:id="rId11"/>
    <p:sldId id="286" r:id="rId12"/>
    <p:sldId id="265" r:id="rId13"/>
    <p:sldId id="266" r:id="rId14"/>
    <p:sldId id="267" r:id="rId15"/>
    <p:sldId id="268" r:id="rId16"/>
    <p:sldId id="270" r:id="rId17"/>
    <p:sldId id="284" r:id="rId18"/>
    <p:sldId id="271" r:id="rId19"/>
    <p:sldId id="272" r:id="rId20"/>
    <p:sldId id="276" r:id="rId21"/>
    <p:sldId id="277" r:id="rId22"/>
    <p:sldId id="278" r:id="rId23"/>
    <p:sldId id="273" r:id="rId24"/>
    <p:sldId id="274" r:id="rId25"/>
    <p:sldId id="282" r:id="rId26"/>
    <p:sldId id="280" r:id="rId27"/>
    <p:sldId id="279" r:id="rId28"/>
    <p:sldId id="281" r:id="rId29"/>
    <p:sldId id="283" r:id="rId30"/>
    <p:sldId id="290" r:id="rId31"/>
    <p:sldId id="292" r:id="rId32"/>
    <p:sldId id="289" r:id="rId33"/>
    <p:sldId id="294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BA0003"/>
    <a:srgbClr val="3399FF"/>
    <a:srgbClr val="000000"/>
    <a:srgbClr val="62139E"/>
    <a:srgbClr val="219797"/>
    <a:srgbClr val="E3CD74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8" autoAdjust="0"/>
    <p:restoredTop sz="94676" autoAdjust="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F6A41E-0B66-4EFD-971E-771019292A58}" type="doc">
      <dgm:prSet loTypeId="urn:microsoft.com/office/officeart/2005/8/layout/radial4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E118835-D912-47A4-A064-3BE98D008CCE}">
      <dgm:prSet phldrT="[Text]"/>
      <dgm:spPr/>
      <dgm:t>
        <a:bodyPr/>
        <a:lstStyle/>
        <a:p>
          <a:endParaRPr lang="en-US" dirty="0"/>
        </a:p>
      </dgm:t>
    </dgm:pt>
    <dgm:pt modelId="{A6087140-942A-4E78-B837-EE58BF8A0714}" type="parTrans" cxnId="{95F7B498-5315-435B-91E9-A4985A57EB7A}">
      <dgm:prSet/>
      <dgm:spPr/>
      <dgm:t>
        <a:bodyPr/>
        <a:lstStyle/>
        <a:p>
          <a:endParaRPr lang="en-US"/>
        </a:p>
      </dgm:t>
    </dgm:pt>
    <dgm:pt modelId="{92A50EEC-1731-4AB2-820C-59D12AB64CA8}" type="sibTrans" cxnId="{95F7B498-5315-435B-91E9-A4985A57EB7A}">
      <dgm:prSet/>
      <dgm:spPr/>
      <dgm:t>
        <a:bodyPr/>
        <a:lstStyle/>
        <a:p>
          <a:endParaRPr lang="en-US"/>
        </a:p>
      </dgm:t>
    </dgm:pt>
    <dgm:pt modelId="{BBF61AC4-ED42-4C80-AF29-8C24371A2E8F}">
      <dgm:prSet phldrT="[Text]"/>
      <dgm:spPr/>
      <dgm:t>
        <a:bodyPr/>
        <a:lstStyle/>
        <a:p>
          <a:endParaRPr lang="en-US" dirty="0"/>
        </a:p>
      </dgm:t>
    </dgm:pt>
    <dgm:pt modelId="{D0DDAEDF-7D1E-4E6F-8BB4-0BEA4A46470B}" type="parTrans" cxnId="{105CDED4-3CD0-4BD4-977D-34D4EDB53E36}">
      <dgm:prSet/>
      <dgm:spPr/>
      <dgm:t>
        <a:bodyPr/>
        <a:lstStyle/>
        <a:p>
          <a:endParaRPr lang="en-US"/>
        </a:p>
      </dgm:t>
    </dgm:pt>
    <dgm:pt modelId="{5BAB84B0-2093-4CD0-A424-95C55DCA4D9F}" type="sibTrans" cxnId="{105CDED4-3CD0-4BD4-977D-34D4EDB53E36}">
      <dgm:prSet/>
      <dgm:spPr/>
      <dgm:t>
        <a:bodyPr/>
        <a:lstStyle/>
        <a:p>
          <a:endParaRPr lang="en-US"/>
        </a:p>
      </dgm:t>
    </dgm:pt>
    <dgm:pt modelId="{A203F3E2-18F5-43C0-82A1-266123F62A6A}">
      <dgm:prSet phldrT="[Text]"/>
      <dgm:spPr/>
      <dgm:t>
        <a:bodyPr/>
        <a:lstStyle/>
        <a:p>
          <a:endParaRPr lang="en-US" dirty="0"/>
        </a:p>
      </dgm:t>
    </dgm:pt>
    <dgm:pt modelId="{5326BBDF-B1B8-4DA2-95F7-162148308179}" type="parTrans" cxnId="{5BD0E12F-8900-4B19-A432-67DF59A69B40}">
      <dgm:prSet/>
      <dgm:spPr/>
      <dgm:t>
        <a:bodyPr/>
        <a:lstStyle/>
        <a:p>
          <a:endParaRPr lang="en-US"/>
        </a:p>
      </dgm:t>
    </dgm:pt>
    <dgm:pt modelId="{3478A711-AA76-4108-ADA7-C8A8404F5472}" type="sibTrans" cxnId="{5BD0E12F-8900-4B19-A432-67DF59A69B40}">
      <dgm:prSet/>
      <dgm:spPr/>
      <dgm:t>
        <a:bodyPr/>
        <a:lstStyle/>
        <a:p>
          <a:endParaRPr lang="en-US"/>
        </a:p>
      </dgm:t>
    </dgm:pt>
    <dgm:pt modelId="{6910E607-8B02-4014-8960-D066054D7068}" type="pres">
      <dgm:prSet presAssocID="{A3F6A41E-0B66-4EFD-971E-771019292A5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585B74-5DD2-425D-98E3-CFBB0E18D8E2}" type="pres">
      <dgm:prSet presAssocID="{9E118835-D912-47A4-A064-3BE98D008CCE}" presName="centerShape" presStyleLbl="node0" presStyleIdx="0" presStyleCnt="1"/>
      <dgm:spPr/>
      <dgm:t>
        <a:bodyPr/>
        <a:lstStyle/>
        <a:p>
          <a:endParaRPr lang="en-US"/>
        </a:p>
      </dgm:t>
    </dgm:pt>
    <dgm:pt modelId="{DEEA9CE8-11E8-4BEB-A8EE-B00E9C4E40C9}" type="pres">
      <dgm:prSet presAssocID="{D0DDAEDF-7D1E-4E6F-8BB4-0BEA4A46470B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B5FEEDA9-3ACC-4570-BB8F-C5FAC6F47B5A}" type="pres">
      <dgm:prSet presAssocID="{BBF61AC4-ED42-4C80-AF29-8C24371A2E8F}" presName="node" presStyleLbl="node1" presStyleIdx="0" presStyleCnt="2" custScaleX="115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9A9CD-D4DB-4E02-A143-69F02B3839ED}" type="pres">
      <dgm:prSet presAssocID="{5326BBDF-B1B8-4DA2-95F7-162148308179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6185286D-4698-4945-B738-143DD1038136}" type="pres">
      <dgm:prSet presAssocID="{A203F3E2-18F5-43C0-82A1-266123F62A6A}" presName="node" presStyleLbl="node1" presStyleIdx="1" presStyleCnt="2" custScaleX="115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731977-7334-47F4-ABE1-C5A14EA31215}" type="presOf" srcId="{A3F6A41E-0B66-4EFD-971E-771019292A58}" destId="{6910E607-8B02-4014-8960-D066054D7068}" srcOrd="0" destOrd="0" presId="urn:microsoft.com/office/officeart/2005/8/layout/radial4"/>
    <dgm:cxn modelId="{CD31AEF8-A55B-4C10-B227-827B2FBADA28}" type="presOf" srcId="{D0DDAEDF-7D1E-4E6F-8BB4-0BEA4A46470B}" destId="{DEEA9CE8-11E8-4BEB-A8EE-B00E9C4E40C9}" srcOrd="0" destOrd="0" presId="urn:microsoft.com/office/officeart/2005/8/layout/radial4"/>
    <dgm:cxn modelId="{1CBC51E1-DF08-4696-8F9D-904A17BEA26B}" type="presOf" srcId="{5326BBDF-B1B8-4DA2-95F7-162148308179}" destId="{C1E9A9CD-D4DB-4E02-A143-69F02B3839ED}" srcOrd="0" destOrd="0" presId="urn:microsoft.com/office/officeart/2005/8/layout/radial4"/>
    <dgm:cxn modelId="{105CDED4-3CD0-4BD4-977D-34D4EDB53E36}" srcId="{9E118835-D912-47A4-A064-3BE98D008CCE}" destId="{BBF61AC4-ED42-4C80-AF29-8C24371A2E8F}" srcOrd="0" destOrd="0" parTransId="{D0DDAEDF-7D1E-4E6F-8BB4-0BEA4A46470B}" sibTransId="{5BAB84B0-2093-4CD0-A424-95C55DCA4D9F}"/>
    <dgm:cxn modelId="{8931193D-81C7-4C7D-AECD-C46BF8E8BCAC}" type="presOf" srcId="{BBF61AC4-ED42-4C80-AF29-8C24371A2E8F}" destId="{B5FEEDA9-3ACC-4570-BB8F-C5FAC6F47B5A}" srcOrd="0" destOrd="0" presId="urn:microsoft.com/office/officeart/2005/8/layout/radial4"/>
    <dgm:cxn modelId="{69F9FFC0-CEC3-4DA5-83DB-B824D1ABF0F5}" type="presOf" srcId="{9E118835-D912-47A4-A064-3BE98D008CCE}" destId="{7D585B74-5DD2-425D-98E3-CFBB0E18D8E2}" srcOrd="0" destOrd="0" presId="urn:microsoft.com/office/officeart/2005/8/layout/radial4"/>
    <dgm:cxn modelId="{B1889954-EB0F-488B-AE1A-6AABD0F21D3B}" type="presOf" srcId="{A203F3E2-18F5-43C0-82A1-266123F62A6A}" destId="{6185286D-4698-4945-B738-143DD1038136}" srcOrd="0" destOrd="0" presId="urn:microsoft.com/office/officeart/2005/8/layout/radial4"/>
    <dgm:cxn modelId="{95F7B498-5315-435B-91E9-A4985A57EB7A}" srcId="{A3F6A41E-0B66-4EFD-971E-771019292A58}" destId="{9E118835-D912-47A4-A064-3BE98D008CCE}" srcOrd="0" destOrd="0" parTransId="{A6087140-942A-4E78-B837-EE58BF8A0714}" sibTransId="{92A50EEC-1731-4AB2-820C-59D12AB64CA8}"/>
    <dgm:cxn modelId="{5BD0E12F-8900-4B19-A432-67DF59A69B40}" srcId="{9E118835-D912-47A4-A064-3BE98D008CCE}" destId="{A203F3E2-18F5-43C0-82A1-266123F62A6A}" srcOrd="1" destOrd="0" parTransId="{5326BBDF-B1B8-4DA2-95F7-162148308179}" sibTransId="{3478A711-AA76-4108-ADA7-C8A8404F5472}"/>
    <dgm:cxn modelId="{35415C57-5BE0-4DDD-9D78-104EFE5DFBA0}" type="presParOf" srcId="{6910E607-8B02-4014-8960-D066054D7068}" destId="{7D585B74-5DD2-425D-98E3-CFBB0E18D8E2}" srcOrd="0" destOrd="0" presId="urn:microsoft.com/office/officeart/2005/8/layout/radial4"/>
    <dgm:cxn modelId="{16AB1BF8-FB5B-4BEE-8D4D-D48897E88A4D}" type="presParOf" srcId="{6910E607-8B02-4014-8960-D066054D7068}" destId="{DEEA9CE8-11E8-4BEB-A8EE-B00E9C4E40C9}" srcOrd="1" destOrd="0" presId="urn:microsoft.com/office/officeart/2005/8/layout/radial4"/>
    <dgm:cxn modelId="{F979EB5D-E378-4C93-AA66-900978970E27}" type="presParOf" srcId="{6910E607-8B02-4014-8960-D066054D7068}" destId="{B5FEEDA9-3ACC-4570-BB8F-C5FAC6F47B5A}" srcOrd="2" destOrd="0" presId="urn:microsoft.com/office/officeart/2005/8/layout/radial4"/>
    <dgm:cxn modelId="{65F2A448-D70D-4834-BA10-662F6613E298}" type="presParOf" srcId="{6910E607-8B02-4014-8960-D066054D7068}" destId="{C1E9A9CD-D4DB-4E02-A143-69F02B3839ED}" srcOrd="3" destOrd="0" presId="urn:microsoft.com/office/officeart/2005/8/layout/radial4"/>
    <dgm:cxn modelId="{BF8D0EBA-4C87-4FAA-8E7C-A3FA16D34907}" type="presParOf" srcId="{6910E607-8B02-4014-8960-D066054D7068}" destId="{6185286D-4698-4945-B738-143DD103813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779B18-003E-4374-BF45-D3570343B95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241757D-FC7C-492C-B770-9D7079CC2E02}">
      <dgm:prSet phldrT="[Text]"/>
      <dgm:spPr/>
      <dgm:t>
        <a:bodyPr/>
        <a:lstStyle/>
        <a:p>
          <a:r>
            <a:rPr lang="en-US" dirty="0" smtClean="0"/>
            <a:t>Training often results in…</a:t>
          </a:r>
          <a:endParaRPr lang="en-US" dirty="0"/>
        </a:p>
      </dgm:t>
    </dgm:pt>
    <dgm:pt modelId="{1B6E94A1-06B2-4F9D-A16E-BA9DB41226FE}" type="parTrans" cxnId="{42F5ECBD-EAAC-49BC-9190-5199A71110D8}">
      <dgm:prSet/>
      <dgm:spPr/>
      <dgm:t>
        <a:bodyPr/>
        <a:lstStyle/>
        <a:p>
          <a:endParaRPr lang="en-US"/>
        </a:p>
      </dgm:t>
    </dgm:pt>
    <dgm:pt modelId="{B7CE096B-ED0F-4B3B-A87A-4BA4F8851B0D}" type="sibTrans" cxnId="{42F5ECBD-EAAC-49BC-9190-5199A71110D8}">
      <dgm:prSet/>
      <dgm:spPr/>
      <dgm:t>
        <a:bodyPr/>
        <a:lstStyle/>
        <a:p>
          <a:endParaRPr lang="en-US"/>
        </a:p>
      </dgm:t>
    </dgm:pt>
    <dgm:pt modelId="{22F54E71-D1D9-4F9E-8383-D6E04ABBB94B}">
      <dgm:prSet phldrT="[Text]"/>
      <dgm:spPr/>
      <dgm:t>
        <a:bodyPr/>
        <a:lstStyle/>
        <a:p>
          <a:r>
            <a:rPr lang="en-US" dirty="0" smtClean="0"/>
            <a:t>Greater job security</a:t>
          </a:r>
          <a:endParaRPr lang="en-US" dirty="0"/>
        </a:p>
      </dgm:t>
    </dgm:pt>
    <dgm:pt modelId="{A52589F8-21EC-4E07-B79A-C7E60DC92834}" type="parTrans" cxnId="{E782C35C-5629-4990-AD88-5FB71FAC0B12}">
      <dgm:prSet/>
      <dgm:spPr/>
      <dgm:t>
        <a:bodyPr/>
        <a:lstStyle/>
        <a:p>
          <a:endParaRPr lang="en-US"/>
        </a:p>
      </dgm:t>
    </dgm:pt>
    <dgm:pt modelId="{CEFF6286-72EA-42E3-9F6C-279E8EE61086}" type="sibTrans" cxnId="{E782C35C-5629-4990-AD88-5FB71FAC0B12}">
      <dgm:prSet/>
      <dgm:spPr/>
      <dgm:t>
        <a:bodyPr/>
        <a:lstStyle/>
        <a:p>
          <a:endParaRPr lang="en-US"/>
        </a:p>
      </dgm:t>
    </dgm:pt>
    <dgm:pt modelId="{AF2E4413-C61B-40C2-B4A1-C0503753AA97}">
      <dgm:prSet phldrT="[Text]"/>
      <dgm:spPr/>
      <dgm:t>
        <a:bodyPr/>
        <a:lstStyle/>
        <a:p>
          <a:r>
            <a:rPr lang="en-US" dirty="0" smtClean="0"/>
            <a:t>Increased employability</a:t>
          </a:r>
          <a:endParaRPr lang="en-US" dirty="0"/>
        </a:p>
      </dgm:t>
    </dgm:pt>
    <dgm:pt modelId="{044B4417-AB78-4538-9D9A-42602EA3FD39}" type="parTrans" cxnId="{B350CC8F-3CD3-4D62-9A13-81BCA72CFCCE}">
      <dgm:prSet/>
      <dgm:spPr/>
      <dgm:t>
        <a:bodyPr/>
        <a:lstStyle/>
        <a:p>
          <a:endParaRPr lang="en-US"/>
        </a:p>
      </dgm:t>
    </dgm:pt>
    <dgm:pt modelId="{4ABBF865-E05E-4653-9275-898E81BDC471}" type="sibTrans" cxnId="{B350CC8F-3CD3-4D62-9A13-81BCA72CFCCE}">
      <dgm:prSet/>
      <dgm:spPr/>
      <dgm:t>
        <a:bodyPr/>
        <a:lstStyle/>
        <a:p>
          <a:endParaRPr lang="en-US"/>
        </a:p>
      </dgm:t>
    </dgm:pt>
    <dgm:pt modelId="{177926DC-CD0A-4978-8C5C-715D9035CFB8}">
      <dgm:prSet phldrT="[Text]"/>
      <dgm:spPr/>
      <dgm:t>
        <a:bodyPr/>
        <a:lstStyle/>
        <a:p>
          <a:r>
            <a:rPr lang="en-US" dirty="0" smtClean="0"/>
            <a:t>Increase earnings throughout a career</a:t>
          </a:r>
          <a:endParaRPr lang="en-US" dirty="0"/>
        </a:p>
      </dgm:t>
    </dgm:pt>
    <dgm:pt modelId="{2935F5DC-D0F7-4732-BE5C-A3155DC4EC38}" type="parTrans" cxnId="{2D4B87AD-93CF-4D72-9D4E-353FD21B950A}">
      <dgm:prSet/>
      <dgm:spPr/>
      <dgm:t>
        <a:bodyPr/>
        <a:lstStyle/>
        <a:p>
          <a:endParaRPr lang="en-US"/>
        </a:p>
      </dgm:t>
    </dgm:pt>
    <dgm:pt modelId="{6E0EDFB4-C659-4AAC-96F1-91D40A4F4239}" type="sibTrans" cxnId="{2D4B87AD-93CF-4D72-9D4E-353FD21B950A}">
      <dgm:prSet/>
      <dgm:spPr/>
      <dgm:t>
        <a:bodyPr/>
        <a:lstStyle/>
        <a:p>
          <a:endParaRPr lang="en-US"/>
        </a:p>
      </dgm:t>
    </dgm:pt>
    <dgm:pt modelId="{3FFA344C-3445-40C3-B3CC-D979851ED64E}">
      <dgm:prSet/>
      <dgm:spPr/>
      <dgm:t>
        <a:bodyPr/>
        <a:lstStyle/>
        <a:p>
          <a:r>
            <a:rPr lang="en-US" dirty="0" smtClean="0"/>
            <a:t>Increased knowledge</a:t>
          </a:r>
          <a:endParaRPr lang="en-US" dirty="0"/>
        </a:p>
      </dgm:t>
    </dgm:pt>
    <dgm:pt modelId="{11F432B5-A8E7-4C04-9048-85967AB4CAA2}" type="parTrans" cxnId="{0C33A566-FF65-47EF-8DEC-20653E3B5E0B}">
      <dgm:prSet/>
      <dgm:spPr/>
      <dgm:t>
        <a:bodyPr/>
        <a:lstStyle/>
        <a:p>
          <a:endParaRPr lang="en-US"/>
        </a:p>
      </dgm:t>
    </dgm:pt>
    <dgm:pt modelId="{6E06069F-C68C-42E4-9FC5-6653DE1215DB}" type="sibTrans" cxnId="{0C33A566-FF65-47EF-8DEC-20653E3B5E0B}">
      <dgm:prSet/>
      <dgm:spPr/>
      <dgm:t>
        <a:bodyPr/>
        <a:lstStyle/>
        <a:p>
          <a:endParaRPr lang="en-US"/>
        </a:p>
      </dgm:t>
    </dgm:pt>
    <dgm:pt modelId="{0F379791-D10A-4EAE-80BA-5C24B636BEB2}">
      <dgm:prSet/>
      <dgm:spPr/>
      <dgm:t>
        <a:bodyPr/>
        <a:lstStyle/>
        <a:p>
          <a:r>
            <a:rPr lang="en-US" dirty="0" smtClean="0"/>
            <a:t>Making connections with people</a:t>
          </a:r>
          <a:endParaRPr lang="en-US" dirty="0"/>
        </a:p>
      </dgm:t>
    </dgm:pt>
    <dgm:pt modelId="{EB45852F-3FCA-4EC7-98E5-0B594BFAEAB5}" type="parTrans" cxnId="{7473E7E6-19C7-45D2-99F7-502E2CBB09DE}">
      <dgm:prSet/>
      <dgm:spPr/>
      <dgm:t>
        <a:bodyPr/>
        <a:lstStyle/>
        <a:p>
          <a:endParaRPr lang="en-US"/>
        </a:p>
      </dgm:t>
    </dgm:pt>
    <dgm:pt modelId="{B92C4F08-38F1-4C5A-97E7-E71ED4B83B79}" type="sibTrans" cxnId="{7473E7E6-19C7-45D2-99F7-502E2CBB09DE}">
      <dgm:prSet/>
      <dgm:spPr/>
      <dgm:t>
        <a:bodyPr/>
        <a:lstStyle/>
        <a:p>
          <a:endParaRPr lang="en-US"/>
        </a:p>
      </dgm:t>
    </dgm:pt>
    <dgm:pt modelId="{84BC8FFF-96FF-486A-93F6-172C5F8FEF54}">
      <dgm:prSet/>
      <dgm:spPr/>
      <dgm:t>
        <a:bodyPr/>
        <a:lstStyle/>
        <a:p>
          <a:r>
            <a:rPr lang="en-US" dirty="0" smtClean="0"/>
            <a:t>Adding/enhancing skills</a:t>
          </a:r>
          <a:endParaRPr lang="en-US" dirty="0"/>
        </a:p>
      </dgm:t>
    </dgm:pt>
    <dgm:pt modelId="{7A5312EC-7E08-4881-B4F4-790B913E6318}" type="parTrans" cxnId="{6828D48B-E267-4EF3-81AF-E02C1B248A19}">
      <dgm:prSet/>
      <dgm:spPr/>
      <dgm:t>
        <a:bodyPr/>
        <a:lstStyle/>
        <a:p>
          <a:endParaRPr lang="en-US"/>
        </a:p>
      </dgm:t>
    </dgm:pt>
    <dgm:pt modelId="{534A2D6F-26A5-4CD2-94C6-98CBD02A1D42}" type="sibTrans" cxnId="{6828D48B-E267-4EF3-81AF-E02C1B248A19}">
      <dgm:prSet/>
      <dgm:spPr/>
      <dgm:t>
        <a:bodyPr/>
        <a:lstStyle/>
        <a:p>
          <a:endParaRPr lang="en-US"/>
        </a:p>
      </dgm:t>
    </dgm:pt>
    <dgm:pt modelId="{A158B1A9-A9D6-478D-BAD0-608F5276F113}" type="pres">
      <dgm:prSet presAssocID="{A4779B18-003E-4374-BF45-D3570343B95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DF3AD96-ADEE-4656-8472-AE5C13BB1A0E}" type="pres">
      <dgm:prSet presAssocID="{9241757D-FC7C-492C-B770-9D7079CC2E02}" presName="vertOne" presStyleCnt="0"/>
      <dgm:spPr/>
    </dgm:pt>
    <dgm:pt modelId="{3F1843BB-B1FC-4D8E-8506-974CC631F53C}" type="pres">
      <dgm:prSet presAssocID="{9241757D-FC7C-492C-B770-9D7079CC2E02}" presName="txOne" presStyleLbl="node0" presStyleIdx="0" presStyleCnt="1" custScaleY="425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4D11C0-9CC9-45F3-B568-343E41889F4C}" type="pres">
      <dgm:prSet presAssocID="{9241757D-FC7C-492C-B770-9D7079CC2E02}" presName="parTransOne" presStyleCnt="0"/>
      <dgm:spPr/>
    </dgm:pt>
    <dgm:pt modelId="{AC59B590-F698-41B3-A4C1-B930E3CAA7D1}" type="pres">
      <dgm:prSet presAssocID="{9241757D-FC7C-492C-B770-9D7079CC2E02}" presName="horzOne" presStyleCnt="0"/>
      <dgm:spPr/>
    </dgm:pt>
    <dgm:pt modelId="{957864F2-48FE-42AE-B806-4267C4919045}" type="pres">
      <dgm:prSet presAssocID="{22F54E71-D1D9-4F9E-8383-D6E04ABBB94B}" presName="vertTwo" presStyleCnt="0"/>
      <dgm:spPr/>
    </dgm:pt>
    <dgm:pt modelId="{C28AC4CD-D356-4087-A7CA-84358ACE2C75}" type="pres">
      <dgm:prSet presAssocID="{22F54E71-D1D9-4F9E-8383-D6E04ABBB94B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CD8AF0-1FA8-4BE4-9558-CC6CEB49F68B}" type="pres">
      <dgm:prSet presAssocID="{22F54E71-D1D9-4F9E-8383-D6E04ABBB94B}" presName="parTransTwo" presStyleCnt="0"/>
      <dgm:spPr/>
    </dgm:pt>
    <dgm:pt modelId="{558C928E-E2A7-45C7-932C-819E897DDF6F}" type="pres">
      <dgm:prSet presAssocID="{22F54E71-D1D9-4F9E-8383-D6E04ABBB94B}" presName="horzTwo" presStyleCnt="0"/>
      <dgm:spPr/>
    </dgm:pt>
    <dgm:pt modelId="{7DF20139-06F6-433D-9ABE-EAB3354EB89F}" type="pres">
      <dgm:prSet presAssocID="{0F379791-D10A-4EAE-80BA-5C24B636BEB2}" presName="vertThree" presStyleCnt="0"/>
      <dgm:spPr/>
    </dgm:pt>
    <dgm:pt modelId="{4BC4B4D5-6A54-4303-B374-228F3D2CED4B}" type="pres">
      <dgm:prSet presAssocID="{0F379791-D10A-4EAE-80BA-5C24B636BEB2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7B31E3-69AE-4C16-BBEA-EBA7C34E509B}" type="pres">
      <dgm:prSet presAssocID="{0F379791-D10A-4EAE-80BA-5C24B636BEB2}" presName="horzThree" presStyleCnt="0"/>
      <dgm:spPr/>
    </dgm:pt>
    <dgm:pt modelId="{468095DF-EB74-415B-B6C2-8CE4F20DC10D}" type="pres">
      <dgm:prSet presAssocID="{CEFF6286-72EA-42E3-9F6C-279E8EE61086}" presName="sibSpaceTwo" presStyleCnt="0"/>
      <dgm:spPr/>
    </dgm:pt>
    <dgm:pt modelId="{65C36564-2A1C-4C2D-B213-1A0EF8572234}" type="pres">
      <dgm:prSet presAssocID="{AF2E4413-C61B-40C2-B4A1-C0503753AA97}" presName="vertTwo" presStyleCnt="0"/>
      <dgm:spPr/>
    </dgm:pt>
    <dgm:pt modelId="{B02AC679-5D01-40B6-8791-DA155BD8C0E2}" type="pres">
      <dgm:prSet presAssocID="{AF2E4413-C61B-40C2-B4A1-C0503753AA97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8D2D20-AE87-46AC-B05B-07401A983209}" type="pres">
      <dgm:prSet presAssocID="{AF2E4413-C61B-40C2-B4A1-C0503753AA97}" presName="parTransTwo" presStyleCnt="0"/>
      <dgm:spPr/>
    </dgm:pt>
    <dgm:pt modelId="{19937C47-9DCB-44FB-93D7-8FEACDD832B6}" type="pres">
      <dgm:prSet presAssocID="{AF2E4413-C61B-40C2-B4A1-C0503753AA97}" presName="horzTwo" presStyleCnt="0"/>
      <dgm:spPr/>
    </dgm:pt>
    <dgm:pt modelId="{D99D1F8A-3358-4987-937E-204D5D4F89B7}" type="pres">
      <dgm:prSet presAssocID="{84BC8FFF-96FF-486A-93F6-172C5F8FEF54}" presName="vertThree" presStyleCnt="0"/>
      <dgm:spPr/>
    </dgm:pt>
    <dgm:pt modelId="{77C48688-7F73-4E2F-8AC6-E3396700EE0C}" type="pres">
      <dgm:prSet presAssocID="{84BC8FFF-96FF-486A-93F6-172C5F8FEF54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759162-8373-42DB-8B67-E8B43A40A7EC}" type="pres">
      <dgm:prSet presAssocID="{84BC8FFF-96FF-486A-93F6-172C5F8FEF54}" presName="horzThree" presStyleCnt="0"/>
      <dgm:spPr/>
    </dgm:pt>
    <dgm:pt modelId="{CD9E5D60-2F63-48FE-A189-6681222168AA}" type="pres">
      <dgm:prSet presAssocID="{4ABBF865-E05E-4653-9275-898E81BDC471}" presName="sibSpaceTwo" presStyleCnt="0"/>
      <dgm:spPr/>
    </dgm:pt>
    <dgm:pt modelId="{A150EF04-761E-4B18-A417-5743DD9CE293}" type="pres">
      <dgm:prSet presAssocID="{177926DC-CD0A-4978-8C5C-715D9035CFB8}" presName="vertTwo" presStyleCnt="0"/>
      <dgm:spPr/>
    </dgm:pt>
    <dgm:pt modelId="{857DED4F-24C6-48AB-90AC-DA1D2B451C53}" type="pres">
      <dgm:prSet presAssocID="{177926DC-CD0A-4978-8C5C-715D9035CFB8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06843C-8915-463C-A2FE-1CF65E2D4C0F}" type="pres">
      <dgm:prSet presAssocID="{177926DC-CD0A-4978-8C5C-715D9035CFB8}" presName="parTransTwo" presStyleCnt="0"/>
      <dgm:spPr/>
    </dgm:pt>
    <dgm:pt modelId="{BE777103-9438-4F75-B331-F99B347B94E0}" type="pres">
      <dgm:prSet presAssocID="{177926DC-CD0A-4978-8C5C-715D9035CFB8}" presName="horzTwo" presStyleCnt="0"/>
      <dgm:spPr/>
    </dgm:pt>
    <dgm:pt modelId="{39877D6F-EAC6-40BF-96E4-9CF782763275}" type="pres">
      <dgm:prSet presAssocID="{3FFA344C-3445-40C3-B3CC-D979851ED64E}" presName="vertThree" presStyleCnt="0"/>
      <dgm:spPr/>
    </dgm:pt>
    <dgm:pt modelId="{6D746D92-1CB7-48AD-ACD7-A6CB43E3ECF8}" type="pres">
      <dgm:prSet presAssocID="{3FFA344C-3445-40C3-B3CC-D979851ED64E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CD030F-9FDD-436F-B73C-191CEC069914}" type="pres">
      <dgm:prSet presAssocID="{3FFA344C-3445-40C3-B3CC-D979851ED64E}" presName="horzThree" presStyleCnt="0"/>
      <dgm:spPr/>
    </dgm:pt>
  </dgm:ptLst>
  <dgm:cxnLst>
    <dgm:cxn modelId="{6828D48B-E267-4EF3-81AF-E02C1B248A19}" srcId="{AF2E4413-C61B-40C2-B4A1-C0503753AA97}" destId="{84BC8FFF-96FF-486A-93F6-172C5F8FEF54}" srcOrd="0" destOrd="0" parTransId="{7A5312EC-7E08-4881-B4F4-790B913E6318}" sibTransId="{534A2D6F-26A5-4CD2-94C6-98CBD02A1D42}"/>
    <dgm:cxn modelId="{2D4B87AD-93CF-4D72-9D4E-353FD21B950A}" srcId="{9241757D-FC7C-492C-B770-9D7079CC2E02}" destId="{177926DC-CD0A-4978-8C5C-715D9035CFB8}" srcOrd="2" destOrd="0" parTransId="{2935F5DC-D0F7-4732-BE5C-A3155DC4EC38}" sibTransId="{6E0EDFB4-C659-4AAC-96F1-91D40A4F4239}"/>
    <dgm:cxn modelId="{660A5DDC-48BC-46F1-9A62-8A43009D7FD0}" type="presOf" srcId="{9241757D-FC7C-492C-B770-9D7079CC2E02}" destId="{3F1843BB-B1FC-4D8E-8506-974CC631F53C}" srcOrd="0" destOrd="0" presId="urn:microsoft.com/office/officeart/2005/8/layout/hierarchy4"/>
    <dgm:cxn modelId="{B350CC8F-3CD3-4D62-9A13-81BCA72CFCCE}" srcId="{9241757D-FC7C-492C-B770-9D7079CC2E02}" destId="{AF2E4413-C61B-40C2-B4A1-C0503753AA97}" srcOrd="1" destOrd="0" parTransId="{044B4417-AB78-4538-9D9A-42602EA3FD39}" sibTransId="{4ABBF865-E05E-4653-9275-898E81BDC471}"/>
    <dgm:cxn modelId="{ADFFC5C4-7B03-42DA-951E-1B5CE07B820F}" type="presOf" srcId="{3FFA344C-3445-40C3-B3CC-D979851ED64E}" destId="{6D746D92-1CB7-48AD-ACD7-A6CB43E3ECF8}" srcOrd="0" destOrd="0" presId="urn:microsoft.com/office/officeart/2005/8/layout/hierarchy4"/>
    <dgm:cxn modelId="{4A811646-69B5-4A0B-B5D2-4F37D8944D51}" type="presOf" srcId="{177926DC-CD0A-4978-8C5C-715D9035CFB8}" destId="{857DED4F-24C6-48AB-90AC-DA1D2B451C53}" srcOrd="0" destOrd="0" presId="urn:microsoft.com/office/officeart/2005/8/layout/hierarchy4"/>
    <dgm:cxn modelId="{AA88C55B-B6D5-489B-A950-A083472826A1}" type="presOf" srcId="{A4779B18-003E-4374-BF45-D3570343B956}" destId="{A158B1A9-A9D6-478D-BAD0-608F5276F113}" srcOrd="0" destOrd="0" presId="urn:microsoft.com/office/officeart/2005/8/layout/hierarchy4"/>
    <dgm:cxn modelId="{0C33A566-FF65-47EF-8DEC-20653E3B5E0B}" srcId="{177926DC-CD0A-4978-8C5C-715D9035CFB8}" destId="{3FFA344C-3445-40C3-B3CC-D979851ED64E}" srcOrd="0" destOrd="0" parTransId="{11F432B5-A8E7-4C04-9048-85967AB4CAA2}" sibTransId="{6E06069F-C68C-42E4-9FC5-6653DE1215DB}"/>
    <dgm:cxn modelId="{33F056B0-24D7-49DB-BE7F-FC53A826C980}" type="presOf" srcId="{84BC8FFF-96FF-486A-93F6-172C5F8FEF54}" destId="{77C48688-7F73-4E2F-8AC6-E3396700EE0C}" srcOrd="0" destOrd="0" presId="urn:microsoft.com/office/officeart/2005/8/layout/hierarchy4"/>
    <dgm:cxn modelId="{E782C35C-5629-4990-AD88-5FB71FAC0B12}" srcId="{9241757D-FC7C-492C-B770-9D7079CC2E02}" destId="{22F54E71-D1D9-4F9E-8383-D6E04ABBB94B}" srcOrd="0" destOrd="0" parTransId="{A52589F8-21EC-4E07-B79A-C7E60DC92834}" sibTransId="{CEFF6286-72EA-42E3-9F6C-279E8EE61086}"/>
    <dgm:cxn modelId="{BF1DF2CF-BF48-444C-B627-7AC1E4379B2E}" type="presOf" srcId="{0F379791-D10A-4EAE-80BA-5C24B636BEB2}" destId="{4BC4B4D5-6A54-4303-B374-228F3D2CED4B}" srcOrd="0" destOrd="0" presId="urn:microsoft.com/office/officeart/2005/8/layout/hierarchy4"/>
    <dgm:cxn modelId="{19FB0BD8-AE0A-47E6-81A8-A9EC6C9EB807}" type="presOf" srcId="{AF2E4413-C61B-40C2-B4A1-C0503753AA97}" destId="{B02AC679-5D01-40B6-8791-DA155BD8C0E2}" srcOrd="0" destOrd="0" presId="urn:microsoft.com/office/officeart/2005/8/layout/hierarchy4"/>
    <dgm:cxn modelId="{7473E7E6-19C7-45D2-99F7-502E2CBB09DE}" srcId="{22F54E71-D1D9-4F9E-8383-D6E04ABBB94B}" destId="{0F379791-D10A-4EAE-80BA-5C24B636BEB2}" srcOrd="0" destOrd="0" parTransId="{EB45852F-3FCA-4EC7-98E5-0B594BFAEAB5}" sibTransId="{B92C4F08-38F1-4C5A-97E7-E71ED4B83B79}"/>
    <dgm:cxn modelId="{42F5ECBD-EAAC-49BC-9190-5199A71110D8}" srcId="{A4779B18-003E-4374-BF45-D3570343B956}" destId="{9241757D-FC7C-492C-B770-9D7079CC2E02}" srcOrd="0" destOrd="0" parTransId="{1B6E94A1-06B2-4F9D-A16E-BA9DB41226FE}" sibTransId="{B7CE096B-ED0F-4B3B-A87A-4BA4F8851B0D}"/>
    <dgm:cxn modelId="{E202B955-71A8-451C-B2BA-B97231EB8273}" type="presOf" srcId="{22F54E71-D1D9-4F9E-8383-D6E04ABBB94B}" destId="{C28AC4CD-D356-4087-A7CA-84358ACE2C75}" srcOrd="0" destOrd="0" presId="urn:microsoft.com/office/officeart/2005/8/layout/hierarchy4"/>
    <dgm:cxn modelId="{CA05F4F7-6116-4477-B4D1-277E3313E573}" type="presParOf" srcId="{A158B1A9-A9D6-478D-BAD0-608F5276F113}" destId="{BDF3AD96-ADEE-4656-8472-AE5C13BB1A0E}" srcOrd="0" destOrd="0" presId="urn:microsoft.com/office/officeart/2005/8/layout/hierarchy4"/>
    <dgm:cxn modelId="{9503E331-2305-47C1-BA42-44FD1E04B2AF}" type="presParOf" srcId="{BDF3AD96-ADEE-4656-8472-AE5C13BB1A0E}" destId="{3F1843BB-B1FC-4D8E-8506-974CC631F53C}" srcOrd="0" destOrd="0" presId="urn:microsoft.com/office/officeart/2005/8/layout/hierarchy4"/>
    <dgm:cxn modelId="{EDD4FB0E-33DC-4AE0-979A-7F21AB1FE50A}" type="presParOf" srcId="{BDF3AD96-ADEE-4656-8472-AE5C13BB1A0E}" destId="{944D11C0-9CC9-45F3-B568-343E41889F4C}" srcOrd="1" destOrd="0" presId="urn:microsoft.com/office/officeart/2005/8/layout/hierarchy4"/>
    <dgm:cxn modelId="{23010097-CA02-464A-BFEC-A816884E420C}" type="presParOf" srcId="{BDF3AD96-ADEE-4656-8472-AE5C13BB1A0E}" destId="{AC59B590-F698-41B3-A4C1-B930E3CAA7D1}" srcOrd="2" destOrd="0" presId="urn:microsoft.com/office/officeart/2005/8/layout/hierarchy4"/>
    <dgm:cxn modelId="{C71EBA22-06F7-4BF5-8A27-1086556C9E08}" type="presParOf" srcId="{AC59B590-F698-41B3-A4C1-B930E3CAA7D1}" destId="{957864F2-48FE-42AE-B806-4267C4919045}" srcOrd="0" destOrd="0" presId="urn:microsoft.com/office/officeart/2005/8/layout/hierarchy4"/>
    <dgm:cxn modelId="{3BAC7CB7-F589-4A7E-AF41-B7D7AA50D781}" type="presParOf" srcId="{957864F2-48FE-42AE-B806-4267C4919045}" destId="{C28AC4CD-D356-4087-A7CA-84358ACE2C75}" srcOrd="0" destOrd="0" presId="urn:microsoft.com/office/officeart/2005/8/layout/hierarchy4"/>
    <dgm:cxn modelId="{65112D25-3324-4483-BB77-FC0F850D9531}" type="presParOf" srcId="{957864F2-48FE-42AE-B806-4267C4919045}" destId="{A9CD8AF0-1FA8-4BE4-9558-CC6CEB49F68B}" srcOrd="1" destOrd="0" presId="urn:microsoft.com/office/officeart/2005/8/layout/hierarchy4"/>
    <dgm:cxn modelId="{158B42D3-F053-4F73-8061-460BD4AA7DD1}" type="presParOf" srcId="{957864F2-48FE-42AE-B806-4267C4919045}" destId="{558C928E-E2A7-45C7-932C-819E897DDF6F}" srcOrd="2" destOrd="0" presId="urn:microsoft.com/office/officeart/2005/8/layout/hierarchy4"/>
    <dgm:cxn modelId="{7DBC365E-3C59-4DC0-BC66-8BBF4CE1F2E0}" type="presParOf" srcId="{558C928E-E2A7-45C7-932C-819E897DDF6F}" destId="{7DF20139-06F6-433D-9ABE-EAB3354EB89F}" srcOrd="0" destOrd="0" presId="urn:microsoft.com/office/officeart/2005/8/layout/hierarchy4"/>
    <dgm:cxn modelId="{5B8E5A56-5CC9-469C-8400-9B22C3EF5751}" type="presParOf" srcId="{7DF20139-06F6-433D-9ABE-EAB3354EB89F}" destId="{4BC4B4D5-6A54-4303-B374-228F3D2CED4B}" srcOrd="0" destOrd="0" presId="urn:microsoft.com/office/officeart/2005/8/layout/hierarchy4"/>
    <dgm:cxn modelId="{AC1CCB09-E4E3-44A0-9F61-48010C769647}" type="presParOf" srcId="{7DF20139-06F6-433D-9ABE-EAB3354EB89F}" destId="{A27B31E3-69AE-4C16-BBEA-EBA7C34E509B}" srcOrd="1" destOrd="0" presId="urn:microsoft.com/office/officeart/2005/8/layout/hierarchy4"/>
    <dgm:cxn modelId="{389BE5F3-1009-4DB9-B2D0-7ECF794D8088}" type="presParOf" srcId="{AC59B590-F698-41B3-A4C1-B930E3CAA7D1}" destId="{468095DF-EB74-415B-B6C2-8CE4F20DC10D}" srcOrd="1" destOrd="0" presId="urn:microsoft.com/office/officeart/2005/8/layout/hierarchy4"/>
    <dgm:cxn modelId="{CCC145F0-C340-426C-9D7B-C8AD57113352}" type="presParOf" srcId="{AC59B590-F698-41B3-A4C1-B930E3CAA7D1}" destId="{65C36564-2A1C-4C2D-B213-1A0EF8572234}" srcOrd="2" destOrd="0" presId="urn:microsoft.com/office/officeart/2005/8/layout/hierarchy4"/>
    <dgm:cxn modelId="{35D47964-7AB8-40B9-B75C-51F9406D9259}" type="presParOf" srcId="{65C36564-2A1C-4C2D-B213-1A0EF8572234}" destId="{B02AC679-5D01-40B6-8791-DA155BD8C0E2}" srcOrd="0" destOrd="0" presId="urn:microsoft.com/office/officeart/2005/8/layout/hierarchy4"/>
    <dgm:cxn modelId="{A779689D-6BCC-4819-8A7C-7DBA7103E3D4}" type="presParOf" srcId="{65C36564-2A1C-4C2D-B213-1A0EF8572234}" destId="{348D2D20-AE87-46AC-B05B-07401A983209}" srcOrd="1" destOrd="0" presId="urn:microsoft.com/office/officeart/2005/8/layout/hierarchy4"/>
    <dgm:cxn modelId="{D5114165-C37D-4D24-B813-EB7622AA7645}" type="presParOf" srcId="{65C36564-2A1C-4C2D-B213-1A0EF8572234}" destId="{19937C47-9DCB-44FB-93D7-8FEACDD832B6}" srcOrd="2" destOrd="0" presId="urn:microsoft.com/office/officeart/2005/8/layout/hierarchy4"/>
    <dgm:cxn modelId="{319B549E-932D-495E-B161-FFBA6C7ABAE3}" type="presParOf" srcId="{19937C47-9DCB-44FB-93D7-8FEACDD832B6}" destId="{D99D1F8A-3358-4987-937E-204D5D4F89B7}" srcOrd="0" destOrd="0" presId="urn:microsoft.com/office/officeart/2005/8/layout/hierarchy4"/>
    <dgm:cxn modelId="{DC64FD0A-B973-4AB8-9385-629DF3051DDA}" type="presParOf" srcId="{D99D1F8A-3358-4987-937E-204D5D4F89B7}" destId="{77C48688-7F73-4E2F-8AC6-E3396700EE0C}" srcOrd="0" destOrd="0" presId="urn:microsoft.com/office/officeart/2005/8/layout/hierarchy4"/>
    <dgm:cxn modelId="{47EAD6D1-0B26-4F9B-AC99-E1C191F69729}" type="presParOf" srcId="{D99D1F8A-3358-4987-937E-204D5D4F89B7}" destId="{E4759162-8373-42DB-8B67-E8B43A40A7EC}" srcOrd="1" destOrd="0" presId="urn:microsoft.com/office/officeart/2005/8/layout/hierarchy4"/>
    <dgm:cxn modelId="{9C49D707-20CE-4E43-BAD0-EAE073409E72}" type="presParOf" srcId="{AC59B590-F698-41B3-A4C1-B930E3CAA7D1}" destId="{CD9E5D60-2F63-48FE-A189-6681222168AA}" srcOrd="3" destOrd="0" presId="urn:microsoft.com/office/officeart/2005/8/layout/hierarchy4"/>
    <dgm:cxn modelId="{7C45E332-0F09-4D5E-8C72-F132132F0807}" type="presParOf" srcId="{AC59B590-F698-41B3-A4C1-B930E3CAA7D1}" destId="{A150EF04-761E-4B18-A417-5743DD9CE293}" srcOrd="4" destOrd="0" presId="urn:microsoft.com/office/officeart/2005/8/layout/hierarchy4"/>
    <dgm:cxn modelId="{D050FE2F-24B1-4EB9-BEAE-6D5E237B8629}" type="presParOf" srcId="{A150EF04-761E-4B18-A417-5743DD9CE293}" destId="{857DED4F-24C6-48AB-90AC-DA1D2B451C53}" srcOrd="0" destOrd="0" presId="urn:microsoft.com/office/officeart/2005/8/layout/hierarchy4"/>
    <dgm:cxn modelId="{8941A9AE-2285-4EF9-AAC3-530FB58E3046}" type="presParOf" srcId="{A150EF04-761E-4B18-A417-5743DD9CE293}" destId="{C906843C-8915-463C-A2FE-1CF65E2D4C0F}" srcOrd="1" destOrd="0" presId="urn:microsoft.com/office/officeart/2005/8/layout/hierarchy4"/>
    <dgm:cxn modelId="{50414ECF-DA74-4E68-8702-91974B18847B}" type="presParOf" srcId="{A150EF04-761E-4B18-A417-5743DD9CE293}" destId="{BE777103-9438-4F75-B331-F99B347B94E0}" srcOrd="2" destOrd="0" presId="urn:microsoft.com/office/officeart/2005/8/layout/hierarchy4"/>
    <dgm:cxn modelId="{F678B939-8E17-44D7-B0AC-0B284778FFA0}" type="presParOf" srcId="{BE777103-9438-4F75-B331-F99B347B94E0}" destId="{39877D6F-EAC6-40BF-96E4-9CF782763275}" srcOrd="0" destOrd="0" presId="urn:microsoft.com/office/officeart/2005/8/layout/hierarchy4"/>
    <dgm:cxn modelId="{F672BF05-7E1C-4E02-BE97-84E374BC5DEC}" type="presParOf" srcId="{39877D6F-EAC6-40BF-96E4-9CF782763275}" destId="{6D746D92-1CB7-48AD-ACD7-A6CB43E3ECF8}" srcOrd="0" destOrd="0" presId="urn:microsoft.com/office/officeart/2005/8/layout/hierarchy4"/>
    <dgm:cxn modelId="{F3254657-867B-4F23-BE51-D38BDEAB1B0E}" type="presParOf" srcId="{39877D6F-EAC6-40BF-96E4-9CF782763275}" destId="{3CCD030F-9FDD-436F-B73C-191CEC06991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E2B0056-5527-49B1-BB7F-18D4666BF67D}" type="doc">
      <dgm:prSet loTypeId="urn:microsoft.com/office/officeart/2005/8/layout/hierarchy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EBB755A-786B-4151-9BB7-27EA298459A4}">
      <dgm:prSet phldrT="[Text]"/>
      <dgm:spPr/>
      <dgm:t>
        <a:bodyPr/>
        <a:lstStyle/>
        <a:p>
          <a:r>
            <a:rPr lang="en-US" dirty="0" smtClean="0"/>
            <a:t>Formal training with no degree</a:t>
          </a:r>
          <a:endParaRPr lang="en-US" dirty="0"/>
        </a:p>
      </dgm:t>
    </dgm:pt>
    <dgm:pt modelId="{652BB647-B60C-4EA9-837C-A8B20C8F68C8}" type="parTrans" cxnId="{8B647348-61A6-4749-95A5-0CD3198E7E92}">
      <dgm:prSet/>
      <dgm:spPr/>
      <dgm:t>
        <a:bodyPr/>
        <a:lstStyle/>
        <a:p>
          <a:endParaRPr lang="en-US"/>
        </a:p>
      </dgm:t>
    </dgm:pt>
    <dgm:pt modelId="{1CD56E4F-B6D8-425A-BC67-A9F5288CD000}" type="sibTrans" cxnId="{8B647348-61A6-4749-95A5-0CD3198E7E92}">
      <dgm:prSet/>
      <dgm:spPr/>
      <dgm:t>
        <a:bodyPr/>
        <a:lstStyle/>
        <a:p>
          <a:endParaRPr lang="en-US"/>
        </a:p>
      </dgm:t>
    </dgm:pt>
    <dgm:pt modelId="{E5E6D2EA-8C28-4A4F-B09E-2F8CCB7269C0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Become a specialist in an area (certificate or non-certificate)</a:t>
          </a:r>
        </a:p>
      </dgm:t>
    </dgm:pt>
    <dgm:pt modelId="{EC57D98D-0F61-4AC7-B390-1C35444C4A54}" type="parTrans" cxnId="{DCDA95E0-6AAB-42D2-9603-A9472A4346FF}">
      <dgm:prSet/>
      <dgm:spPr/>
      <dgm:t>
        <a:bodyPr/>
        <a:lstStyle/>
        <a:p>
          <a:endParaRPr lang="en-US"/>
        </a:p>
      </dgm:t>
    </dgm:pt>
    <dgm:pt modelId="{3C89B2A0-C500-45AD-9D3D-4EDD0B159542}" type="sibTrans" cxnId="{DCDA95E0-6AAB-42D2-9603-A9472A4346FF}">
      <dgm:prSet/>
      <dgm:spPr/>
      <dgm:t>
        <a:bodyPr/>
        <a:lstStyle/>
        <a:p>
          <a:endParaRPr lang="en-US"/>
        </a:p>
      </dgm:t>
    </dgm:pt>
    <dgm:pt modelId="{35BFA11C-6BA3-4C9C-BF9E-017E82BA213B}">
      <dgm:prSet phldrT="[Text]"/>
      <dgm:spPr/>
      <dgm:t>
        <a:bodyPr/>
        <a:lstStyle/>
        <a:p>
          <a:r>
            <a:rPr lang="en-US" dirty="0" smtClean="0"/>
            <a:t>Some college, no degree</a:t>
          </a:r>
          <a:endParaRPr lang="en-US" dirty="0"/>
        </a:p>
      </dgm:t>
    </dgm:pt>
    <dgm:pt modelId="{5D9F12AA-6A9E-4973-BE94-2CC95266700A}" type="parTrans" cxnId="{86B3C260-8D27-4763-8AD7-1CE23C560897}">
      <dgm:prSet/>
      <dgm:spPr/>
      <dgm:t>
        <a:bodyPr/>
        <a:lstStyle/>
        <a:p>
          <a:endParaRPr lang="en-US"/>
        </a:p>
      </dgm:t>
    </dgm:pt>
    <dgm:pt modelId="{881AA32D-A625-49EB-BAC8-EC5F009DB5E4}" type="sibTrans" cxnId="{86B3C260-8D27-4763-8AD7-1CE23C560897}">
      <dgm:prSet/>
      <dgm:spPr/>
      <dgm:t>
        <a:bodyPr/>
        <a:lstStyle/>
        <a:p>
          <a:endParaRPr lang="en-US"/>
        </a:p>
      </dgm:t>
    </dgm:pt>
    <dgm:pt modelId="{12C2708C-A514-41C8-96A2-60AAADF6004B}">
      <dgm:prSet phldrT="[Text]"/>
      <dgm:spPr/>
      <dgm:t>
        <a:bodyPr/>
        <a:lstStyle/>
        <a:p>
          <a:r>
            <a:rPr lang="en-US" dirty="0" smtClean="0"/>
            <a:t>Official degree requirements are not completed</a:t>
          </a:r>
          <a:endParaRPr lang="en-US" dirty="0"/>
        </a:p>
      </dgm:t>
    </dgm:pt>
    <dgm:pt modelId="{8153D16B-3A45-420B-95D7-BFF6595C5B82}" type="parTrans" cxnId="{8DD6986E-E52C-41E0-AED7-181E04AB1583}">
      <dgm:prSet/>
      <dgm:spPr/>
      <dgm:t>
        <a:bodyPr/>
        <a:lstStyle/>
        <a:p>
          <a:endParaRPr lang="en-US"/>
        </a:p>
      </dgm:t>
    </dgm:pt>
    <dgm:pt modelId="{AEE3A9AC-ACD8-49DE-AB67-C0474BBC9E74}" type="sibTrans" cxnId="{8DD6986E-E52C-41E0-AED7-181E04AB1583}">
      <dgm:prSet/>
      <dgm:spPr/>
      <dgm:t>
        <a:bodyPr/>
        <a:lstStyle/>
        <a:p>
          <a:endParaRPr lang="en-US"/>
        </a:p>
      </dgm:t>
    </dgm:pt>
    <dgm:pt modelId="{67764FDA-C1E6-4691-9EE3-6BE4A9346389}">
      <dgm:prSet phldrT="[Text]"/>
      <dgm:spPr/>
      <dgm:t>
        <a:bodyPr/>
        <a:lstStyle/>
        <a:p>
          <a:r>
            <a:rPr lang="en-US" dirty="0" smtClean="0"/>
            <a:t>Associate</a:t>
          </a:r>
          <a:endParaRPr lang="en-US" dirty="0"/>
        </a:p>
      </dgm:t>
    </dgm:pt>
    <dgm:pt modelId="{B023A5EC-B1E1-48FA-AE5D-7793A8076529}" type="parTrans" cxnId="{0B10C5CF-647F-44BF-AE9F-45100839C1E9}">
      <dgm:prSet/>
      <dgm:spPr/>
      <dgm:t>
        <a:bodyPr/>
        <a:lstStyle/>
        <a:p>
          <a:endParaRPr lang="en-US"/>
        </a:p>
      </dgm:t>
    </dgm:pt>
    <dgm:pt modelId="{8C80EB6A-C2AD-4642-87D8-26ED8799A52D}" type="sibTrans" cxnId="{0B10C5CF-647F-44BF-AE9F-45100839C1E9}">
      <dgm:prSet/>
      <dgm:spPr/>
      <dgm:t>
        <a:bodyPr/>
        <a:lstStyle/>
        <a:p>
          <a:endParaRPr lang="en-US"/>
        </a:p>
      </dgm:t>
    </dgm:pt>
    <dgm:pt modelId="{192E93CB-3D57-42A4-92D1-137288EF2252}">
      <dgm:prSet phldrT="[Text]"/>
      <dgm:spPr/>
      <dgm:t>
        <a:bodyPr/>
        <a:lstStyle/>
        <a:p>
          <a:r>
            <a:rPr lang="en-US" dirty="0" smtClean="0"/>
            <a:t>Two-year degree although time varies</a:t>
          </a:r>
          <a:endParaRPr lang="en-US" dirty="0"/>
        </a:p>
      </dgm:t>
    </dgm:pt>
    <dgm:pt modelId="{53A32A34-D4B7-412E-BA9F-1D3886E15B77}" type="parTrans" cxnId="{597B2DDE-C608-438D-88A9-7BB6D51271B4}">
      <dgm:prSet/>
      <dgm:spPr/>
      <dgm:t>
        <a:bodyPr/>
        <a:lstStyle/>
        <a:p>
          <a:endParaRPr lang="en-US"/>
        </a:p>
      </dgm:t>
    </dgm:pt>
    <dgm:pt modelId="{1D446D74-CE50-4E2D-B56A-DBBAC202EB82}" type="sibTrans" cxnId="{597B2DDE-C608-438D-88A9-7BB6D51271B4}">
      <dgm:prSet/>
      <dgm:spPr/>
      <dgm:t>
        <a:bodyPr/>
        <a:lstStyle/>
        <a:p>
          <a:endParaRPr lang="en-US"/>
        </a:p>
      </dgm:t>
    </dgm:pt>
    <dgm:pt modelId="{D66C4A36-2C78-49D6-8128-763FA6463F4D}">
      <dgm:prSet/>
      <dgm:spPr/>
      <dgm:t>
        <a:bodyPr/>
        <a:lstStyle/>
        <a:p>
          <a:r>
            <a:rPr lang="en-US" dirty="0" smtClean="0"/>
            <a:t>Bachelor’s</a:t>
          </a:r>
          <a:endParaRPr lang="en-US" dirty="0"/>
        </a:p>
      </dgm:t>
    </dgm:pt>
    <dgm:pt modelId="{0D9E3C8C-30DE-4841-AE44-2B42EDE0BE4E}" type="parTrans" cxnId="{5C39BE68-47AC-4608-B312-CFEC9026239E}">
      <dgm:prSet/>
      <dgm:spPr/>
      <dgm:t>
        <a:bodyPr/>
        <a:lstStyle/>
        <a:p>
          <a:endParaRPr lang="en-US"/>
        </a:p>
      </dgm:t>
    </dgm:pt>
    <dgm:pt modelId="{2B47BC71-63A8-48D6-9744-D84BEC220D80}" type="sibTrans" cxnId="{5C39BE68-47AC-4608-B312-CFEC9026239E}">
      <dgm:prSet/>
      <dgm:spPr/>
      <dgm:t>
        <a:bodyPr/>
        <a:lstStyle/>
        <a:p>
          <a:endParaRPr lang="en-US"/>
        </a:p>
      </dgm:t>
    </dgm:pt>
    <dgm:pt modelId="{FCA096E9-0191-419B-9EEE-EE765BFB75F6}">
      <dgm:prSet/>
      <dgm:spPr/>
      <dgm:t>
        <a:bodyPr/>
        <a:lstStyle/>
        <a:p>
          <a:r>
            <a:rPr lang="en-US" dirty="0" smtClean="0"/>
            <a:t>Four-year degree although time varies</a:t>
          </a:r>
          <a:endParaRPr lang="en-US" dirty="0"/>
        </a:p>
      </dgm:t>
    </dgm:pt>
    <dgm:pt modelId="{D5F87B84-7341-4B16-A108-AD5B1E6E473C}" type="parTrans" cxnId="{B96AC8D9-FFCB-443C-B1B2-E0B4CA0FF14A}">
      <dgm:prSet/>
      <dgm:spPr/>
      <dgm:t>
        <a:bodyPr/>
        <a:lstStyle/>
        <a:p>
          <a:endParaRPr lang="en-US"/>
        </a:p>
      </dgm:t>
    </dgm:pt>
    <dgm:pt modelId="{F2089701-1208-4BE5-94BD-1448A6FFD61F}" type="sibTrans" cxnId="{B96AC8D9-FFCB-443C-B1B2-E0B4CA0FF14A}">
      <dgm:prSet/>
      <dgm:spPr/>
      <dgm:t>
        <a:bodyPr/>
        <a:lstStyle/>
        <a:p>
          <a:endParaRPr lang="en-US"/>
        </a:p>
      </dgm:t>
    </dgm:pt>
    <dgm:pt modelId="{9CF4411E-AD5F-4C63-BA5A-624F88FA8C6A}" type="pres">
      <dgm:prSet presAssocID="{CE2B0056-5527-49B1-BB7F-18D4666BF6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C40AA4D-34EC-4BB8-AE2E-6FAF7E75499C}" type="pres">
      <dgm:prSet presAssocID="{4EBB755A-786B-4151-9BB7-27EA298459A4}" presName="root" presStyleCnt="0"/>
      <dgm:spPr/>
    </dgm:pt>
    <dgm:pt modelId="{F749DB60-918F-464A-9566-9C4F7DAA5DEA}" type="pres">
      <dgm:prSet presAssocID="{4EBB755A-786B-4151-9BB7-27EA298459A4}" presName="rootComposite" presStyleCnt="0"/>
      <dgm:spPr/>
    </dgm:pt>
    <dgm:pt modelId="{0E776298-3302-41AE-9237-D1A71218DC43}" type="pres">
      <dgm:prSet presAssocID="{4EBB755A-786B-4151-9BB7-27EA298459A4}" presName="rootText" presStyleLbl="node1" presStyleIdx="0" presStyleCnt="4" custScaleY="162720"/>
      <dgm:spPr/>
      <dgm:t>
        <a:bodyPr/>
        <a:lstStyle/>
        <a:p>
          <a:endParaRPr lang="en-US"/>
        </a:p>
      </dgm:t>
    </dgm:pt>
    <dgm:pt modelId="{ECA97610-BE80-41C4-9D85-84909A3329B9}" type="pres">
      <dgm:prSet presAssocID="{4EBB755A-786B-4151-9BB7-27EA298459A4}" presName="rootConnector" presStyleLbl="node1" presStyleIdx="0" presStyleCnt="4"/>
      <dgm:spPr/>
      <dgm:t>
        <a:bodyPr/>
        <a:lstStyle/>
        <a:p>
          <a:endParaRPr lang="en-US"/>
        </a:p>
      </dgm:t>
    </dgm:pt>
    <dgm:pt modelId="{9DA3D818-72DB-40AB-A614-A48A72891CF0}" type="pres">
      <dgm:prSet presAssocID="{4EBB755A-786B-4151-9BB7-27EA298459A4}" presName="childShape" presStyleCnt="0"/>
      <dgm:spPr/>
    </dgm:pt>
    <dgm:pt modelId="{A5839D4E-F5D7-4F8D-A2AC-F0AC0BF4EF83}" type="pres">
      <dgm:prSet presAssocID="{EC57D98D-0F61-4AC7-B390-1C35444C4A54}" presName="Name13" presStyleLbl="parChTrans1D2" presStyleIdx="0" presStyleCnt="4"/>
      <dgm:spPr/>
      <dgm:t>
        <a:bodyPr/>
        <a:lstStyle/>
        <a:p>
          <a:endParaRPr lang="en-US"/>
        </a:p>
      </dgm:t>
    </dgm:pt>
    <dgm:pt modelId="{6BECB218-4737-4E05-BFFA-BF0511F8F1E3}" type="pres">
      <dgm:prSet presAssocID="{E5E6D2EA-8C28-4A4F-B09E-2F8CCB7269C0}" presName="childText" presStyleLbl="bgAcc1" presStyleIdx="0" presStyleCnt="4" custScaleY="162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3DA76-791A-4FCB-9B35-E3BDCC614F74}" type="pres">
      <dgm:prSet presAssocID="{35BFA11C-6BA3-4C9C-BF9E-017E82BA213B}" presName="root" presStyleCnt="0"/>
      <dgm:spPr/>
    </dgm:pt>
    <dgm:pt modelId="{CE682062-86B9-40B7-90E0-8D02A13A90D2}" type="pres">
      <dgm:prSet presAssocID="{35BFA11C-6BA3-4C9C-BF9E-017E82BA213B}" presName="rootComposite" presStyleCnt="0"/>
      <dgm:spPr/>
    </dgm:pt>
    <dgm:pt modelId="{9F2074B3-597D-4818-8E0E-93A37701C52B}" type="pres">
      <dgm:prSet presAssocID="{35BFA11C-6BA3-4C9C-BF9E-017E82BA213B}" presName="rootText" presStyleLbl="node1" presStyleIdx="1" presStyleCnt="4" custScaleY="162720"/>
      <dgm:spPr/>
      <dgm:t>
        <a:bodyPr/>
        <a:lstStyle/>
        <a:p>
          <a:endParaRPr lang="en-US"/>
        </a:p>
      </dgm:t>
    </dgm:pt>
    <dgm:pt modelId="{09524BB2-D97C-4B54-84FC-6C2B474F0FC6}" type="pres">
      <dgm:prSet presAssocID="{35BFA11C-6BA3-4C9C-BF9E-017E82BA213B}" presName="rootConnector" presStyleLbl="node1" presStyleIdx="1" presStyleCnt="4"/>
      <dgm:spPr/>
      <dgm:t>
        <a:bodyPr/>
        <a:lstStyle/>
        <a:p>
          <a:endParaRPr lang="en-US"/>
        </a:p>
      </dgm:t>
    </dgm:pt>
    <dgm:pt modelId="{3293AB75-9A31-4D10-92F1-6F20FE44E0F1}" type="pres">
      <dgm:prSet presAssocID="{35BFA11C-6BA3-4C9C-BF9E-017E82BA213B}" presName="childShape" presStyleCnt="0"/>
      <dgm:spPr/>
    </dgm:pt>
    <dgm:pt modelId="{2D65991E-030F-455B-BEDC-C078EDCF9A40}" type="pres">
      <dgm:prSet presAssocID="{8153D16B-3A45-420B-95D7-BFF6595C5B82}" presName="Name13" presStyleLbl="parChTrans1D2" presStyleIdx="1" presStyleCnt="4"/>
      <dgm:spPr/>
      <dgm:t>
        <a:bodyPr/>
        <a:lstStyle/>
        <a:p>
          <a:endParaRPr lang="en-US"/>
        </a:p>
      </dgm:t>
    </dgm:pt>
    <dgm:pt modelId="{BA403F61-54C7-45B8-9F29-B9E0D7D38FE9}" type="pres">
      <dgm:prSet presAssocID="{12C2708C-A514-41C8-96A2-60AAADF6004B}" presName="childText" presStyleLbl="bgAcc1" presStyleIdx="1" presStyleCnt="4" custScaleY="162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8472A-5A38-44D3-AFB1-3138571B4E44}" type="pres">
      <dgm:prSet presAssocID="{67764FDA-C1E6-4691-9EE3-6BE4A9346389}" presName="root" presStyleCnt="0"/>
      <dgm:spPr/>
    </dgm:pt>
    <dgm:pt modelId="{E2C0ECA7-B1D6-4C09-B830-5132DC5EDE25}" type="pres">
      <dgm:prSet presAssocID="{67764FDA-C1E6-4691-9EE3-6BE4A9346389}" presName="rootComposite" presStyleCnt="0"/>
      <dgm:spPr/>
    </dgm:pt>
    <dgm:pt modelId="{EB24E216-AF13-4EC7-8EE0-522B5D70E540}" type="pres">
      <dgm:prSet presAssocID="{67764FDA-C1E6-4691-9EE3-6BE4A9346389}" presName="rootText" presStyleLbl="node1" presStyleIdx="2" presStyleCnt="4" custScaleY="162720"/>
      <dgm:spPr/>
      <dgm:t>
        <a:bodyPr/>
        <a:lstStyle/>
        <a:p>
          <a:endParaRPr lang="en-US"/>
        </a:p>
      </dgm:t>
    </dgm:pt>
    <dgm:pt modelId="{A6789506-89C4-4008-B29D-33C32B1C8FF3}" type="pres">
      <dgm:prSet presAssocID="{67764FDA-C1E6-4691-9EE3-6BE4A9346389}" presName="rootConnector" presStyleLbl="node1" presStyleIdx="2" presStyleCnt="4"/>
      <dgm:spPr/>
      <dgm:t>
        <a:bodyPr/>
        <a:lstStyle/>
        <a:p>
          <a:endParaRPr lang="en-US"/>
        </a:p>
      </dgm:t>
    </dgm:pt>
    <dgm:pt modelId="{46FEF7D9-FBB9-40DA-A40B-91BFFA5E6052}" type="pres">
      <dgm:prSet presAssocID="{67764FDA-C1E6-4691-9EE3-6BE4A9346389}" presName="childShape" presStyleCnt="0"/>
      <dgm:spPr/>
    </dgm:pt>
    <dgm:pt modelId="{B5A56FBF-A0D2-44D5-A18E-590C9AE5758B}" type="pres">
      <dgm:prSet presAssocID="{53A32A34-D4B7-412E-BA9F-1D3886E15B77}" presName="Name13" presStyleLbl="parChTrans1D2" presStyleIdx="2" presStyleCnt="4"/>
      <dgm:spPr/>
      <dgm:t>
        <a:bodyPr/>
        <a:lstStyle/>
        <a:p>
          <a:endParaRPr lang="en-US"/>
        </a:p>
      </dgm:t>
    </dgm:pt>
    <dgm:pt modelId="{DF0F21BA-9E04-403B-AD6B-5E4221757088}" type="pres">
      <dgm:prSet presAssocID="{192E93CB-3D57-42A4-92D1-137288EF2252}" presName="childText" presStyleLbl="bgAcc1" presStyleIdx="2" presStyleCnt="4" custScaleY="162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52D30-613F-44B6-98CA-8AFD3203F53D}" type="pres">
      <dgm:prSet presAssocID="{D66C4A36-2C78-49D6-8128-763FA6463F4D}" presName="root" presStyleCnt="0"/>
      <dgm:spPr/>
    </dgm:pt>
    <dgm:pt modelId="{90FA16DC-42F4-401D-9D14-0E9D3F63C474}" type="pres">
      <dgm:prSet presAssocID="{D66C4A36-2C78-49D6-8128-763FA6463F4D}" presName="rootComposite" presStyleCnt="0"/>
      <dgm:spPr/>
    </dgm:pt>
    <dgm:pt modelId="{E16283AC-C6A7-4BCA-82BA-AB1968C322D1}" type="pres">
      <dgm:prSet presAssocID="{D66C4A36-2C78-49D6-8128-763FA6463F4D}" presName="rootText" presStyleLbl="node1" presStyleIdx="3" presStyleCnt="4" custScaleY="162720"/>
      <dgm:spPr/>
      <dgm:t>
        <a:bodyPr/>
        <a:lstStyle/>
        <a:p>
          <a:endParaRPr lang="en-US"/>
        </a:p>
      </dgm:t>
    </dgm:pt>
    <dgm:pt modelId="{CF24A86E-6EC2-4124-B6A5-505ECD52E1E5}" type="pres">
      <dgm:prSet presAssocID="{D66C4A36-2C78-49D6-8128-763FA6463F4D}" presName="rootConnector" presStyleLbl="node1" presStyleIdx="3" presStyleCnt="4"/>
      <dgm:spPr/>
      <dgm:t>
        <a:bodyPr/>
        <a:lstStyle/>
        <a:p>
          <a:endParaRPr lang="en-US"/>
        </a:p>
      </dgm:t>
    </dgm:pt>
    <dgm:pt modelId="{28163FA9-DA93-4482-9DF0-BA6DE35CCEC3}" type="pres">
      <dgm:prSet presAssocID="{D66C4A36-2C78-49D6-8128-763FA6463F4D}" presName="childShape" presStyleCnt="0"/>
      <dgm:spPr/>
    </dgm:pt>
    <dgm:pt modelId="{4885614E-33F0-4DD7-B1B6-BBF99A49F6ED}" type="pres">
      <dgm:prSet presAssocID="{D5F87B84-7341-4B16-A108-AD5B1E6E473C}" presName="Name13" presStyleLbl="parChTrans1D2" presStyleIdx="3" presStyleCnt="4"/>
      <dgm:spPr/>
      <dgm:t>
        <a:bodyPr/>
        <a:lstStyle/>
        <a:p>
          <a:endParaRPr lang="en-US"/>
        </a:p>
      </dgm:t>
    </dgm:pt>
    <dgm:pt modelId="{CF7ECC65-A668-49B6-A0A4-F5868724CF44}" type="pres">
      <dgm:prSet presAssocID="{FCA096E9-0191-419B-9EEE-EE765BFB75F6}" presName="childText" presStyleLbl="bgAcc1" presStyleIdx="3" presStyleCnt="4" custScaleY="162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F520B2-BCDD-4F59-98C3-DDBBF7883D75}" type="presOf" srcId="{CE2B0056-5527-49B1-BB7F-18D4666BF67D}" destId="{9CF4411E-AD5F-4C63-BA5A-624F88FA8C6A}" srcOrd="0" destOrd="0" presId="urn:microsoft.com/office/officeart/2005/8/layout/hierarchy3"/>
    <dgm:cxn modelId="{5C39BE68-47AC-4608-B312-CFEC9026239E}" srcId="{CE2B0056-5527-49B1-BB7F-18D4666BF67D}" destId="{D66C4A36-2C78-49D6-8128-763FA6463F4D}" srcOrd="3" destOrd="0" parTransId="{0D9E3C8C-30DE-4841-AE44-2B42EDE0BE4E}" sibTransId="{2B47BC71-63A8-48D6-9744-D84BEC220D80}"/>
    <dgm:cxn modelId="{8A856A74-674C-4AE5-99EB-BBCDE7327DAB}" type="presOf" srcId="{35BFA11C-6BA3-4C9C-BF9E-017E82BA213B}" destId="{09524BB2-D97C-4B54-84FC-6C2B474F0FC6}" srcOrd="1" destOrd="0" presId="urn:microsoft.com/office/officeart/2005/8/layout/hierarchy3"/>
    <dgm:cxn modelId="{4C317DED-FBB0-442E-8377-56B12D2F2791}" type="presOf" srcId="{E5E6D2EA-8C28-4A4F-B09E-2F8CCB7269C0}" destId="{6BECB218-4737-4E05-BFFA-BF0511F8F1E3}" srcOrd="0" destOrd="0" presId="urn:microsoft.com/office/officeart/2005/8/layout/hierarchy3"/>
    <dgm:cxn modelId="{DB845982-0499-498D-9AF5-F5CE6D03EBD3}" type="presOf" srcId="{67764FDA-C1E6-4691-9EE3-6BE4A9346389}" destId="{A6789506-89C4-4008-B29D-33C32B1C8FF3}" srcOrd="1" destOrd="0" presId="urn:microsoft.com/office/officeart/2005/8/layout/hierarchy3"/>
    <dgm:cxn modelId="{D85BD234-74F1-4B78-88F7-FCBF21C37BAD}" type="presOf" srcId="{D5F87B84-7341-4B16-A108-AD5B1E6E473C}" destId="{4885614E-33F0-4DD7-B1B6-BBF99A49F6ED}" srcOrd="0" destOrd="0" presId="urn:microsoft.com/office/officeart/2005/8/layout/hierarchy3"/>
    <dgm:cxn modelId="{27FDC32A-1CF7-4C5F-AE5E-66BF1DB09956}" type="presOf" srcId="{35BFA11C-6BA3-4C9C-BF9E-017E82BA213B}" destId="{9F2074B3-597D-4818-8E0E-93A37701C52B}" srcOrd="0" destOrd="0" presId="urn:microsoft.com/office/officeart/2005/8/layout/hierarchy3"/>
    <dgm:cxn modelId="{597B2DDE-C608-438D-88A9-7BB6D51271B4}" srcId="{67764FDA-C1E6-4691-9EE3-6BE4A9346389}" destId="{192E93CB-3D57-42A4-92D1-137288EF2252}" srcOrd="0" destOrd="0" parTransId="{53A32A34-D4B7-412E-BA9F-1D3886E15B77}" sibTransId="{1D446D74-CE50-4E2D-B56A-DBBAC202EB82}"/>
    <dgm:cxn modelId="{DCDA95E0-6AAB-42D2-9603-A9472A4346FF}" srcId="{4EBB755A-786B-4151-9BB7-27EA298459A4}" destId="{E5E6D2EA-8C28-4A4F-B09E-2F8CCB7269C0}" srcOrd="0" destOrd="0" parTransId="{EC57D98D-0F61-4AC7-B390-1C35444C4A54}" sibTransId="{3C89B2A0-C500-45AD-9D3D-4EDD0B159542}"/>
    <dgm:cxn modelId="{0877CC10-9716-467D-A500-E2678992FE74}" type="presOf" srcId="{192E93CB-3D57-42A4-92D1-137288EF2252}" destId="{DF0F21BA-9E04-403B-AD6B-5E4221757088}" srcOrd="0" destOrd="0" presId="urn:microsoft.com/office/officeart/2005/8/layout/hierarchy3"/>
    <dgm:cxn modelId="{DCF27F25-FC27-4180-BBC9-3375A31A2B38}" type="presOf" srcId="{4EBB755A-786B-4151-9BB7-27EA298459A4}" destId="{ECA97610-BE80-41C4-9D85-84909A3329B9}" srcOrd="1" destOrd="0" presId="urn:microsoft.com/office/officeart/2005/8/layout/hierarchy3"/>
    <dgm:cxn modelId="{8B647348-61A6-4749-95A5-0CD3198E7E92}" srcId="{CE2B0056-5527-49B1-BB7F-18D4666BF67D}" destId="{4EBB755A-786B-4151-9BB7-27EA298459A4}" srcOrd="0" destOrd="0" parTransId="{652BB647-B60C-4EA9-837C-A8B20C8F68C8}" sibTransId="{1CD56E4F-B6D8-425A-BC67-A9F5288CD000}"/>
    <dgm:cxn modelId="{D38E5F6E-1A6A-4132-8ECF-C67BB46CEA21}" type="presOf" srcId="{FCA096E9-0191-419B-9EEE-EE765BFB75F6}" destId="{CF7ECC65-A668-49B6-A0A4-F5868724CF44}" srcOrd="0" destOrd="0" presId="urn:microsoft.com/office/officeart/2005/8/layout/hierarchy3"/>
    <dgm:cxn modelId="{8659CE23-CB5D-4F3B-A884-AF7BBC434518}" type="presOf" srcId="{D66C4A36-2C78-49D6-8128-763FA6463F4D}" destId="{CF24A86E-6EC2-4124-B6A5-505ECD52E1E5}" srcOrd="1" destOrd="0" presId="urn:microsoft.com/office/officeart/2005/8/layout/hierarchy3"/>
    <dgm:cxn modelId="{219059FC-1C41-45ED-9017-D23BE2CCCCEE}" type="presOf" srcId="{53A32A34-D4B7-412E-BA9F-1D3886E15B77}" destId="{B5A56FBF-A0D2-44D5-A18E-590C9AE5758B}" srcOrd="0" destOrd="0" presId="urn:microsoft.com/office/officeart/2005/8/layout/hierarchy3"/>
    <dgm:cxn modelId="{084815A0-4745-487D-B6E5-F8F76394B2D9}" type="presOf" srcId="{EC57D98D-0F61-4AC7-B390-1C35444C4A54}" destId="{A5839D4E-F5D7-4F8D-A2AC-F0AC0BF4EF83}" srcOrd="0" destOrd="0" presId="urn:microsoft.com/office/officeart/2005/8/layout/hierarchy3"/>
    <dgm:cxn modelId="{05216AD8-8349-4FDC-923C-503DD3DF2ACF}" type="presOf" srcId="{4EBB755A-786B-4151-9BB7-27EA298459A4}" destId="{0E776298-3302-41AE-9237-D1A71218DC43}" srcOrd="0" destOrd="0" presId="urn:microsoft.com/office/officeart/2005/8/layout/hierarchy3"/>
    <dgm:cxn modelId="{B96AC8D9-FFCB-443C-B1B2-E0B4CA0FF14A}" srcId="{D66C4A36-2C78-49D6-8128-763FA6463F4D}" destId="{FCA096E9-0191-419B-9EEE-EE765BFB75F6}" srcOrd="0" destOrd="0" parTransId="{D5F87B84-7341-4B16-A108-AD5B1E6E473C}" sibTransId="{F2089701-1208-4BE5-94BD-1448A6FFD61F}"/>
    <dgm:cxn modelId="{A75DC627-562A-4F99-A5FB-CE13076B8003}" type="presOf" srcId="{8153D16B-3A45-420B-95D7-BFF6595C5B82}" destId="{2D65991E-030F-455B-BEDC-C078EDCF9A40}" srcOrd="0" destOrd="0" presId="urn:microsoft.com/office/officeart/2005/8/layout/hierarchy3"/>
    <dgm:cxn modelId="{B9ECD9EA-257D-401A-B913-40BEB33061BD}" type="presOf" srcId="{12C2708C-A514-41C8-96A2-60AAADF6004B}" destId="{BA403F61-54C7-45B8-9F29-B9E0D7D38FE9}" srcOrd="0" destOrd="0" presId="urn:microsoft.com/office/officeart/2005/8/layout/hierarchy3"/>
    <dgm:cxn modelId="{8DD6986E-E52C-41E0-AED7-181E04AB1583}" srcId="{35BFA11C-6BA3-4C9C-BF9E-017E82BA213B}" destId="{12C2708C-A514-41C8-96A2-60AAADF6004B}" srcOrd="0" destOrd="0" parTransId="{8153D16B-3A45-420B-95D7-BFF6595C5B82}" sibTransId="{AEE3A9AC-ACD8-49DE-AB67-C0474BBC9E74}"/>
    <dgm:cxn modelId="{E435CD57-747E-4132-8E1A-F5A916E5589F}" type="presOf" srcId="{D66C4A36-2C78-49D6-8128-763FA6463F4D}" destId="{E16283AC-C6A7-4BCA-82BA-AB1968C322D1}" srcOrd="0" destOrd="0" presId="urn:microsoft.com/office/officeart/2005/8/layout/hierarchy3"/>
    <dgm:cxn modelId="{86B3C260-8D27-4763-8AD7-1CE23C560897}" srcId="{CE2B0056-5527-49B1-BB7F-18D4666BF67D}" destId="{35BFA11C-6BA3-4C9C-BF9E-017E82BA213B}" srcOrd="1" destOrd="0" parTransId="{5D9F12AA-6A9E-4973-BE94-2CC95266700A}" sibTransId="{881AA32D-A625-49EB-BAC8-EC5F009DB5E4}"/>
    <dgm:cxn modelId="{622AAB22-8889-4689-AC49-95788B6B8F73}" type="presOf" srcId="{67764FDA-C1E6-4691-9EE3-6BE4A9346389}" destId="{EB24E216-AF13-4EC7-8EE0-522B5D70E540}" srcOrd="0" destOrd="0" presId="urn:microsoft.com/office/officeart/2005/8/layout/hierarchy3"/>
    <dgm:cxn modelId="{0B10C5CF-647F-44BF-AE9F-45100839C1E9}" srcId="{CE2B0056-5527-49B1-BB7F-18D4666BF67D}" destId="{67764FDA-C1E6-4691-9EE3-6BE4A9346389}" srcOrd="2" destOrd="0" parTransId="{B023A5EC-B1E1-48FA-AE5D-7793A8076529}" sibTransId="{8C80EB6A-C2AD-4642-87D8-26ED8799A52D}"/>
    <dgm:cxn modelId="{15BA61C4-EE31-4049-A24F-AF31465C1F8E}" type="presParOf" srcId="{9CF4411E-AD5F-4C63-BA5A-624F88FA8C6A}" destId="{0C40AA4D-34EC-4BB8-AE2E-6FAF7E75499C}" srcOrd="0" destOrd="0" presId="urn:microsoft.com/office/officeart/2005/8/layout/hierarchy3"/>
    <dgm:cxn modelId="{C69F8727-6B90-483C-B7DA-8AC56361BD2B}" type="presParOf" srcId="{0C40AA4D-34EC-4BB8-AE2E-6FAF7E75499C}" destId="{F749DB60-918F-464A-9566-9C4F7DAA5DEA}" srcOrd="0" destOrd="0" presId="urn:microsoft.com/office/officeart/2005/8/layout/hierarchy3"/>
    <dgm:cxn modelId="{1AB4BD89-7C2A-4AA9-80E9-4A454476E5EC}" type="presParOf" srcId="{F749DB60-918F-464A-9566-9C4F7DAA5DEA}" destId="{0E776298-3302-41AE-9237-D1A71218DC43}" srcOrd="0" destOrd="0" presId="urn:microsoft.com/office/officeart/2005/8/layout/hierarchy3"/>
    <dgm:cxn modelId="{371F1ED2-1B38-4D71-80D7-69F8AE4BB721}" type="presParOf" srcId="{F749DB60-918F-464A-9566-9C4F7DAA5DEA}" destId="{ECA97610-BE80-41C4-9D85-84909A3329B9}" srcOrd="1" destOrd="0" presId="urn:microsoft.com/office/officeart/2005/8/layout/hierarchy3"/>
    <dgm:cxn modelId="{367695EE-2FD8-4572-9ADB-97DD0ACAEBCD}" type="presParOf" srcId="{0C40AA4D-34EC-4BB8-AE2E-6FAF7E75499C}" destId="{9DA3D818-72DB-40AB-A614-A48A72891CF0}" srcOrd="1" destOrd="0" presId="urn:microsoft.com/office/officeart/2005/8/layout/hierarchy3"/>
    <dgm:cxn modelId="{09F480CA-34E6-40A3-BB7D-682DF376B594}" type="presParOf" srcId="{9DA3D818-72DB-40AB-A614-A48A72891CF0}" destId="{A5839D4E-F5D7-4F8D-A2AC-F0AC0BF4EF83}" srcOrd="0" destOrd="0" presId="urn:microsoft.com/office/officeart/2005/8/layout/hierarchy3"/>
    <dgm:cxn modelId="{A352FFC3-76CE-47A6-A7D6-3005F8060705}" type="presParOf" srcId="{9DA3D818-72DB-40AB-A614-A48A72891CF0}" destId="{6BECB218-4737-4E05-BFFA-BF0511F8F1E3}" srcOrd="1" destOrd="0" presId="urn:microsoft.com/office/officeart/2005/8/layout/hierarchy3"/>
    <dgm:cxn modelId="{7A205407-5570-4CFD-A8FF-A38504BF8E2C}" type="presParOf" srcId="{9CF4411E-AD5F-4C63-BA5A-624F88FA8C6A}" destId="{8B73DA76-791A-4FCB-9B35-E3BDCC614F74}" srcOrd="1" destOrd="0" presId="urn:microsoft.com/office/officeart/2005/8/layout/hierarchy3"/>
    <dgm:cxn modelId="{0D0F83AB-7DF0-40CA-8B7D-FA47F483B812}" type="presParOf" srcId="{8B73DA76-791A-4FCB-9B35-E3BDCC614F74}" destId="{CE682062-86B9-40B7-90E0-8D02A13A90D2}" srcOrd="0" destOrd="0" presId="urn:microsoft.com/office/officeart/2005/8/layout/hierarchy3"/>
    <dgm:cxn modelId="{498E2945-EAE0-4315-9CEE-C7EA2B508CF5}" type="presParOf" srcId="{CE682062-86B9-40B7-90E0-8D02A13A90D2}" destId="{9F2074B3-597D-4818-8E0E-93A37701C52B}" srcOrd="0" destOrd="0" presId="urn:microsoft.com/office/officeart/2005/8/layout/hierarchy3"/>
    <dgm:cxn modelId="{395CBFAD-376A-47F7-A20E-0E089BD9BD05}" type="presParOf" srcId="{CE682062-86B9-40B7-90E0-8D02A13A90D2}" destId="{09524BB2-D97C-4B54-84FC-6C2B474F0FC6}" srcOrd="1" destOrd="0" presId="urn:microsoft.com/office/officeart/2005/8/layout/hierarchy3"/>
    <dgm:cxn modelId="{92D4299B-E8FB-49AC-AE9F-C6B598B2E93A}" type="presParOf" srcId="{8B73DA76-791A-4FCB-9B35-E3BDCC614F74}" destId="{3293AB75-9A31-4D10-92F1-6F20FE44E0F1}" srcOrd="1" destOrd="0" presId="urn:microsoft.com/office/officeart/2005/8/layout/hierarchy3"/>
    <dgm:cxn modelId="{D61A01AE-B4A9-42E4-8E97-34C3D411D142}" type="presParOf" srcId="{3293AB75-9A31-4D10-92F1-6F20FE44E0F1}" destId="{2D65991E-030F-455B-BEDC-C078EDCF9A40}" srcOrd="0" destOrd="0" presId="urn:microsoft.com/office/officeart/2005/8/layout/hierarchy3"/>
    <dgm:cxn modelId="{A74E1047-DDAC-46AA-B7E4-C09E455BB37E}" type="presParOf" srcId="{3293AB75-9A31-4D10-92F1-6F20FE44E0F1}" destId="{BA403F61-54C7-45B8-9F29-B9E0D7D38FE9}" srcOrd="1" destOrd="0" presId="urn:microsoft.com/office/officeart/2005/8/layout/hierarchy3"/>
    <dgm:cxn modelId="{EB066713-4DD6-435A-A85D-95BC27AF5185}" type="presParOf" srcId="{9CF4411E-AD5F-4C63-BA5A-624F88FA8C6A}" destId="{00C8472A-5A38-44D3-AFB1-3138571B4E44}" srcOrd="2" destOrd="0" presId="urn:microsoft.com/office/officeart/2005/8/layout/hierarchy3"/>
    <dgm:cxn modelId="{4D94954A-8BCF-40CC-B839-F28BCB2D9A7B}" type="presParOf" srcId="{00C8472A-5A38-44D3-AFB1-3138571B4E44}" destId="{E2C0ECA7-B1D6-4C09-B830-5132DC5EDE25}" srcOrd="0" destOrd="0" presId="urn:microsoft.com/office/officeart/2005/8/layout/hierarchy3"/>
    <dgm:cxn modelId="{13912973-704B-4410-97E4-821A5460E3AF}" type="presParOf" srcId="{E2C0ECA7-B1D6-4C09-B830-5132DC5EDE25}" destId="{EB24E216-AF13-4EC7-8EE0-522B5D70E540}" srcOrd="0" destOrd="0" presId="urn:microsoft.com/office/officeart/2005/8/layout/hierarchy3"/>
    <dgm:cxn modelId="{D234FB8C-3F31-49F9-9EFC-F7E27ACD0335}" type="presParOf" srcId="{E2C0ECA7-B1D6-4C09-B830-5132DC5EDE25}" destId="{A6789506-89C4-4008-B29D-33C32B1C8FF3}" srcOrd="1" destOrd="0" presId="urn:microsoft.com/office/officeart/2005/8/layout/hierarchy3"/>
    <dgm:cxn modelId="{4246B234-297C-491A-B977-22104D93B9F7}" type="presParOf" srcId="{00C8472A-5A38-44D3-AFB1-3138571B4E44}" destId="{46FEF7D9-FBB9-40DA-A40B-91BFFA5E6052}" srcOrd="1" destOrd="0" presId="urn:microsoft.com/office/officeart/2005/8/layout/hierarchy3"/>
    <dgm:cxn modelId="{7CD79219-9CAB-4EDB-91DE-A077356F5576}" type="presParOf" srcId="{46FEF7D9-FBB9-40DA-A40B-91BFFA5E6052}" destId="{B5A56FBF-A0D2-44D5-A18E-590C9AE5758B}" srcOrd="0" destOrd="0" presId="urn:microsoft.com/office/officeart/2005/8/layout/hierarchy3"/>
    <dgm:cxn modelId="{043B04C5-C188-43BA-973A-85C1E3E9A8C6}" type="presParOf" srcId="{46FEF7D9-FBB9-40DA-A40B-91BFFA5E6052}" destId="{DF0F21BA-9E04-403B-AD6B-5E4221757088}" srcOrd="1" destOrd="0" presId="urn:microsoft.com/office/officeart/2005/8/layout/hierarchy3"/>
    <dgm:cxn modelId="{62D06062-316E-4665-8FC1-18E596459FEA}" type="presParOf" srcId="{9CF4411E-AD5F-4C63-BA5A-624F88FA8C6A}" destId="{D0152D30-613F-44B6-98CA-8AFD3203F53D}" srcOrd="3" destOrd="0" presId="urn:microsoft.com/office/officeart/2005/8/layout/hierarchy3"/>
    <dgm:cxn modelId="{4A2B1C9C-0194-4CFD-B36D-8F6BB13D7ED9}" type="presParOf" srcId="{D0152D30-613F-44B6-98CA-8AFD3203F53D}" destId="{90FA16DC-42F4-401D-9D14-0E9D3F63C474}" srcOrd="0" destOrd="0" presId="urn:microsoft.com/office/officeart/2005/8/layout/hierarchy3"/>
    <dgm:cxn modelId="{D6125E47-E600-4FC7-908B-0F011FEB5349}" type="presParOf" srcId="{90FA16DC-42F4-401D-9D14-0E9D3F63C474}" destId="{E16283AC-C6A7-4BCA-82BA-AB1968C322D1}" srcOrd="0" destOrd="0" presId="urn:microsoft.com/office/officeart/2005/8/layout/hierarchy3"/>
    <dgm:cxn modelId="{D97DFED6-ECCF-4BFD-90AB-F4C36E7E8424}" type="presParOf" srcId="{90FA16DC-42F4-401D-9D14-0E9D3F63C474}" destId="{CF24A86E-6EC2-4124-B6A5-505ECD52E1E5}" srcOrd="1" destOrd="0" presId="urn:microsoft.com/office/officeart/2005/8/layout/hierarchy3"/>
    <dgm:cxn modelId="{1F94CE5D-BA4E-40D2-A924-DC67DE477164}" type="presParOf" srcId="{D0152D30-613F-44B6-98CA-8AFD3203F53D}" destId="{28163FA9-DA93-4482-9DF0-BA6DE35CCEC3}" srcOrd="1" destOrd="0" presId="urn:microsoft.com/office/officeart/2005/8/layout/hierarchy3"/>
    <dgm:cxn modelId="{A5095CFE-C829-4153-B3B3-CEC5D6077DF6}" type="presParOf" srcId="{28163FA9-DA93-4482-9DF0-BA6DE35CCEC3}" destId="{4885614E-33F0-4DD7-B1B6-BBF99A49F6ED}" srcOrd="0" destOrd="0" presId="urn:microsoft.com/office/officeart/2005/8/layout/hierarchy3"/>
    <dgm:cxn modelId="{A20A9E43-C186-4E64-98DB-CE19142F3F62}" type="presParOf" srcId="{28163FA9-DA93-4482-9DF0-BA6DE35CCEC3}" destId="{CF7ECC65-A668-49B6-A0A4-F5868724CF4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E2B0056-5527-49B1-BB7F-18D4666BF67D}" type="doc">
      <dgm:prSet loTypeId="urn:microsoft.com/office/officeart/2005/8/layout/hierarchy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EBB755A-786B-4151-9BB7-27EA298459A4}">
      <dgm:prSet phldrT="[Text]"/>
      <dgm:spPr/>
      <dgm:t>
        <a:bodyPr/>
        <a:lstStyle/>
        <a:p>
          <a:r>
            <a:rPr lang="en-US" dirty="0" smtClean="0"/>
            <a:t>Master’s</a:t>
          </a:r>
          <a:endParaRPr lang="en-US" dirty="0"/>
        </a:p>
      </dgm:t>
    </dgm:pt>
    <dgm:pt modelId="{652BB647-B60C-4EA9-837C-A8B20C8F68C8}" type="parTrans" cxnId="{8B647348-61A6-4749-95A5-0CD3198E7E92}">
      <dgm:prSet/>
      <dgm:spPr/>
      <dgm:t>
        <a:bodyPr/>
        <a:lstStyle/>
        <a:p>
          <a:endParaRPr lang="en-US"/>
        </a:p>
      </dgm:t>
    </dgm:pt>
    <dgm:pt modelId="{1CD56E4F-B6D8-425A-BC67-A9F5288CD000}" type="sibTrans" cxnId="{8B647348-61A6-4749-95A5-0CD3198E7E92}">
      <dgm:prSet/>
      <dgm:spPr/>
      <dgm:t>
        <a:bodyPr/>
        <a:lstStyle/>
        <a:p>
          <a:endParaRPr lang="en-US"/>
        </a:p>
      </dgm:t>
    </dgm:pt>
    <dgm:pt modelId="{E5E6D2EA-8C28-4A4F-B09E-2F8CCB7269C0}">
      <dgm:prSet phldrT="[Text]"/>
      <dgm:spPr/>
      <dgm:t>
        <a:bodyPr/>
        <a:lstStyle/>
        <a:p>
          <a:r>
            <a:rPr lang="en-US" dirty="0" smtClean="0"/>
            <a:t>Average of two or more years of study</a:t>
          </a:r>
          <a:endParaRPr lang="en-US" dirty="0"/>
        </a:p>
      </dgm:t>
    </dgm:pt>
    <dgm:pt modelId="{EC57D98D-0F61-4AC7-B390-1C35444C4A54}" type="parTrans" cxnId="{DCDA95E0-6AAB-42D2-9603-A9472A4346FF}">
      <dgm:prSet/>
      <dgm:spPr/>
      <dgm:t>
        <a:bodyPr/>
        <a:lstStyle/>
        <a:p>
          <a:endParaRPr lang="en-US"/>
        </a:p>
      </dgm:t>
    </dgm:pt>
    <dgm:pt modelId="{3C89B2A0-C500-45AD-9D3D-4EDD0B159542}" type="sibTrans" cxnId="{DCDA95E0-6AAB-42D2-9603-A9472A4346FF}">
      <dgm:prSet/>
      <dgm:spPr/>
      <dgm:t>
        <a:bodyPr/>
        <a:lstStyle/>
        <a:p>
          <a:endParaRPr lang="en-US"/>
        </a:p>
      </dgm:t>
    </dgm:pt>
    <dgm:pt modelId="{35BFA11C-6BA3-4C9C-BF9E-017E82BA213B}">
      <dgm:prSet phldrT="[Text]"/>
      <dgm:spPr/>
      <dgm:t>
        <a:bodyPr/>
        <a:lstStyle/>
        <a:p>
          <a:r>
            <a:rPr lang="en-US" dirty="0" smtClean="0"/>
            <a:t>Doctorate</a:t>
          </a:r>
          <a:endParaRPr lang="en-US" dirty="0"/>
        </a:p>
      </dgm:t>
    </dgm:pt>
    <dgm:pt modelId="{5D9F12AA-6A9E-4973-BE94-2CC95266700A}" type="parTrans" cxnId="{86B3C260-8D27-4763-8AD7-1CE23C560897}">
      <dgm:prSet/>
      <dgm:spPr/>
      <dgm:t>
        <a:bodyPr/>
        <a:lstStyle/>
        <a:p>
          <a:endParaRPr lang="en-US"/>
        </a:p>
      </dgm:t>
    </dgm:pt>
    <dgm:pt modelId="{881AA32D-A625-49EB-BAC8-EC5F009DB5E4}" type="sibTrans" cxnId="{86B3C260-8D27-4763-8AD7-1CE23C560897}">
      <dgm:prSet/>
      <dgm:spPr/>
      <dgm:t>
        <a:bodyPr/>
        <a:lstStyle/>
        <a:p>
          <a:endParaRPr lang="en-US"/>
        </a:p>
      </dgm:t>
    </dgm:pt>
    <dgm:pt modelId="{12C2708C-A514-41C8-96A2-60AAADF6004B}">
      <dgm:prSet phldrT="[Text]"/>
      <dgm:spPr/>
      <dgm:t>
        <a:bodyPr/>
        <a:lstStyle/>
        <a:p>
          <a:r>
            <a:rPr lang="en-US" dirty="0" smtClean="0"/>
            <a:t>Completion time varies but is an average of four or five years</a:t>
          </a:r>
          <a:endParaRPr lang="en-US" dirty="0"/>
        </a:p>
      </dgm:t>
    </dgm:pt>
    <dgm:pt modelId="{8153D16B-3A45-420B-95D7-BFF6595C5B82}" type="parTrans" cxnId="{8DD6986E-E52C-41E0-AED7-181E04AB1583}">
      <dgm:prSet/>
      <dgm:spPr/>
      <dgm:t>
        <a:bodyPr/>
        <a:lstStyle/>
        <a:p>
          <a:endParaRPr lang="en-US"/>
        </a:p>
      </dgm:t>
    </dgm:pt>
    <dgm:pt modelId="{AEE3A9AC-ACD8-49DE-AB67-C0474BBC9E74}" type="sibTrans" cxnId="{8DD6986E-E52C-41E0-AED7-181E04AB1583}">
      <dgm:prSet/>
      <dgm:spPr/>
      <dgm:t>
        <a:bodyPr/>
        <a:lstStyle/>
        <a:p>
          <a:endParaRPr lang="en-US"/>
        </a:p>
      </dgm:t>
    </dgm:pt>
    <dgm:pt modelId="{67764FDA-C1E6-4691-9EE3-6BE4A9346389}">
      <dgm:prSet phldrT="[Text]"/>
      <dgm:spPr/>
      <dgm:t>
        <a:bodyPr/>
        <a:lstStyle/>
        <a:p>
          <a:r>
            <a:rPr lang="en-US" dirty="0" smtClean="0"/>
            <a:t>Professional</a:t>
          </a:r>
          <a:endParaRPr lang="en-US" dirty="0"/>
        </a:p>
      </dgm:t>
    </dgm:pt>
    <dgm:pt modelId="{B023A5EC-B1E1-48FA-AE5D-7793A8076529}" type="parTrans" cxnId="{0B10C5CF-647F-44BF-AE9F-45100839C1E9}">
      <dgm:prSet/>
      <dgm:spPr/>
      <dgm:t>
        <a:bodyPr/>
        <a:lstStyle/>
        <a:p>
          <a:endParaRPr lang="en-US"/>
        </a:p>
      </dgm:t>
    </dgm:pt>
    <dgm:pt modelId="{8C80EB6A-C2AD-4642-87D8-26ED8799A52D}" type="sibTrans" cxnId="{0B10C5CF-647F-44BF-AE9F-45100839C1E9}">
      <dgm:prSet/>
      <dgm:spPr/>
      <dgm:t>
        <a:bodyPr/>
        <a:lstStyle/>
        <a:p>
          <a:endParaRPr lang="en-US"/>
        </a:p>
      </dgm:t>
    </dgm:pt>
    <dgm:pt modelId="{192E93CB-3D57-42A4-92D1-137288EF2252}">
      <dgm:prSet phldrT="[Text]"/>
      <dgm:spPr/>
      <dgm:t>
        <a:bodyPr/>
        <a:lstStyle/>
        <a:p>
          <a:r>
            <a:rPr lang="en-US" dirty="0" smtClean="0"/>
            <a:t>Special type of advanced degree required by some occupations</a:t>
          </a:r>
          <a:endParaRPr lang="en-US" dirty="0"/>
        </a:p>
      </dgm:t>
    </dgm:pt>
    <dgm:pt modelId="{53A32A34-D4B7-412E-BA9F-1D3886E15B77}" type="parTrans" cxnId="{597B2DDE-C608-438D-88A9-7BB6D51271B4}">
      <dgm:prSet/>
      <dgm:spPr/>
      <dgm:t>
        <a:bodyPr/>
        <a:lstStyle/>
        <a:p>
          <a:endParaRPr lang="en-US"/>
        </a:p>
      </dgm:t>
    </dgm:pt>
    <dgm:pt modelId="{1D446D74-CE50-4E2D-B56A-DBBAC202EB82}" type="sibTrans" cxnId="{597B2DDE-C608-438D-88A9-7BB6D51271B4}">
      <dgm:prSet/>
      <dgm:spPr/>
      <dgm:t>
        <a:bodyPr/>
        <a:lstStyle/>
        <a:p>
          <a:endParaRPr lang="en-US"/>
        </a:p>
      </dgm:t>
    </dgm:pt>
    <dgm:pt modelId="{CE22F4DB-9281-4204-832E-7B9232FCD015}">
      <dgm:prSet phldrT="[Text]"/>
      <dgm:spPr/>
      <dgm:t>
        <a:bodyPr/>
        <a:lstStyle/>
        <a:p>
          <a:r>
            <a:rPr lang="en-US" dirty="0" smtClean="0"/>
            <a:t>Time to complete varies</a:t>
          </a:r>
          <a:endParaRPr lang="en-US" dirty="0"/>
        </a:p>
      </dgm:t>
    </dgm:pt>
    <dgm:pt modelId="{A1478D60-8F99-4183-A4F1-8C7DA67E6AD4}" type="parTrans" cxnId="{3E979C14-4839-41E6-AF0E-8B987D48DD31}">
      <dgm:prSet/>
      <dgm:spPr/>
      <dgm:t>
        <a:bodyPr/>
        <a:lstStyle/>
        <a:p>
          <a:endParaRPr lang="en-US"/>
        </a:p>
      </dgm:t>
    </dgm:pt>
    <dgm:pt modelId="{6C34F278-E34A-4E97-8081-438DB829AE57}" type="sibTrans" cxnId="{3E979C14-4839-41E6-AF0E-8B987D48DD31}">
      <dgm:prSet/>
      <dgm:spPr/>
      <dgm:t>
        <a:bodyPr/>
        <a:lstStyle/>
        <a:p>
          <a:endParaRPr lang="en-US"/>
        </a:p>
      </dgm:t>
    </dgm:pt>
    <dgm:pt modelId="{C6EF44D8-0779-4792-B884-C4053FF93064}">
      <dgm:prSet/>
      <dgm:spPr/>
      <dgm:t>
        <a:bodyPr/>
        <a:lstStyle/>
        <a:p>
          <a:r>
            <a:rPr lang="en-US" dirty="0" smtClean="0"/>
            <a:t>Having a Master’s degree is a common requirement</a:t>
          </a:r>
          <a:endParaRPr lang="en-US" dirty="0"/>
        </a:p>
      </dgm:t>
    </dgm:pt>
    <dgm:pt modelId="{B5407EEC-9E16-4139-9C34-88423A7EDED9}" type="parTrans" cxnId="{3A6C38CE-2948-4471-ADBF-4331FE8FCCB9}">
      <dgm:prSet/>
      <dgm:spPr/>
      <dgm:t>
        <a:bodyPr/>
        <a:lstStyle/>
        <a:p>
          <a:endParaRPr lang="en-US"/>
        </a:p>
      </dgm:t>
    </dgm:pt>
    <dgm:pt modelId="{033E4FB0-3D06-4493-AA71-F5A1BED20C7F}" type="sibTrans" cxnId="{3A6C38CE-2948-4471-ADBF-4331FE8FCCB9}">
      <dgm:prSet/>
      <dgm:spPr/>
      <dgm:t>
        <a:bodyPr/>
        <a:lstStyle/>
        <a:p>
          <a:endParaRPr lang="en-US"/>
        </a:p>
      </dgm:t>
    </dgm:pt>
    <dgm:pt modelId="{9CF4411E-AD5F-4C63-BA5A-624F88FA8C6A}" type="pres">
      <dgm:prSet presAssocID="{CE2B0056-5527-49B1-BB7F-18D4666BF6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C40AA4D-34EC-4BB8-AE2E-6FAF7E75499C}" type="pres">
      <dgm:prSet presAssocID="{4EBB755A-786B-4151-9BB7-27EA298459A4}" presName="root" presStyleCnt="0"/>
      <dgm:spPr/>
    </dgm:pt>
    <dgm:pt modelId="{F749DB60-918F-464A-9566-9C4F7DAA5DEA}" type="pres">
      <dgm:prSet presAssocID="{4EBB755A-786B-4151-9BB7-27EA298459A4}" presName="rootComposite" presStyleCnt="0"/>
      <dgm:spPr/>
    </dgm:pt>
    <dgm:pt modelId="{0E776298-3302-41AE-9237-D1A71218DC43}" type="pres">
      <dgm:prSet presAssocID="{4EBB755A-786B-4151-9BB7-27EA298459A4}" presName="rootText" presStyleLbl="node1" presStyleIdx="0" presStyleCnt="3"/>
      <dgm:spPr/>
      <dgm:t>
        <a:bodyPr/>
        <a:lstStyle/>
        <a:p>
          <a:endParaRPr lang="en-US"/>
        </a:p>
      </dgm:t>
    </dgm:pt>
    <dgm:pt modelId="{ECA97610-BE80-41C4-9D85-84909A3329B9}" type="pres">
      <dgm:prSet presAssocID="{4EBB755A-786B-4151-9BB7-27EA298459A4}" presName="rootConnector" presStyleLbl="node1" presStyleIdx="0" presStyleCnt="3"/>
      <dgm:spPr/>
      <dgm:t>
        <a:bodyPr/>
        <a:lstStyle/>
        <a:p>
          <a:endParaRPr lang="en-US"/>
        </a:p>
      </dgm:t>
    </dgm:pt>
    <dgm:pt modelId="{9DA3D818-72DB-40AB-A614-A48A72891CF0}" type="pres">
      <dgm:prSet presAssocID="{4EBB755A-786B-4151-9BB7-27EA298459A4}" presName="childShape" presStyleCnt="0"/>
      <dgm:spPr/>
    </dgm:pt>
    <dgm:pt modelId="{A5839D4E-F5D7-4F8D-A2AC-F0AC0BF4EF83}" type="pres">
      <dgm:prSet presAssocID="{EC57D98D-0F61-4AC7-B390-1C35444C4A54}" presName="Name13" presStyleLbl="parChTrans1D2" presStyleIdx="0" presStyleCnt="5"/>
      <dgm:spPr/>
      <dgm:t>
        <a:bodyPr/>
        <a:lstStyle/>
        <a:p>
          <a:endParaRPr lang="en-US"/>
        </a:p>
      </dgm:t>
    </dgm:pt>
    <dgm:pt modelId="{6BECB218-4737-4E05-BFFA-BF0511F8F1E3}" type="pres">
      <dgm:prSet presAssocID="{E5E6D2EA-8C28-4A4F-B09E-2F8CCB7269C0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3DA76-791A-4FCB-9B35-E3BDCC614F74}" type="pres">
      <dgm:prSet presAssocID="{35BFA11C-6BA3-4C9C-BF9E-017E82BA213B}" presName="root" presStyleCnt="0"/>
      <dgm:spPr/>
    </dgm:pt>
    <dgm:pt modelId="{CE682062-86B9-40B7-90E0-8D02A13A90D2}" type="pres">
      <dgm:prSet presAssocID="{35BFA11C-6BA3-4C9C-BF9E-017E82BA213B}" presName="rootComposite" presStyleCnt="0"/>
      <dgm:spPr/>
    </dgm:pt>
    <dgm:pt modelId="{9F2074B3-597D-4818-8E0E-93A37701C52B}" type="pres">
      <dgm:prSet presAssocID="{35BFA11C-6BA3-4C9C-BF9E-017E82BA213B}" presName="rootText" presStyleLbl="node1" presStyleIdx="1" presStyleCnt="3"/>
      <dgm:spPr/>
      <dgm:t>
        <a:bodyPr/>
        <a:lstStyle/>
        <a:p>
          <a:endParaRPr lang="en-US"/>
        </a:p>
      </dgm:t>
    </dgm:pt>
    <dgm:pt modelId="{09524BB2-D97C-4B54-84FC-6C2B474F0FC6}" type="pres">
      <dgm:prSet presAssocID="{35BFA11C-6BA3-4C9C-BF9E-017E82BA213B}" presName="rootConnector" presStyleLbl="node1" presStyleIdx="1" presStyleCnt="3"/>
      <dgm:spPr/>
      <dgm:t>
        <a:bodyPr/>
        <a:lstStyle/>
        <a:p>
          <a:endParaRPr lang="en-US"/>
        </a:p>
      </dgm:t>
    </dgm:pt>
    <dgm:pt modelId="{3293AB75-9A31-4D10-92F1-6F20FE44E0F1}" type="pres">
      <dgm:prSet presAssocID="{35BFA11C-6BA3-4C9C-BF9E-017E82BA213B}" presName="childShape" presStyleCnt="0"/>
      <dgm:spPr/>
    </dgm:pt>
    <dgm:pt modelId="{2D65991E-030F-455B-BEDC-C078EDCF9A40}" type="pres">
      <dgm:prSet presAssocID="{8153D16B-3A45-420B-95D7-BFF6595C5B82}" presName="Name13" presStyleLbl="parChTrans1D2" presStyleIdx="1" presStyleCnt="5"/>
      <dgm:spPr/>
      <dgm:t>
        <a:bodyPr/>
        <a:lstStyle/>
        <a:p>
          <a:endParaRPr lang="en-US"/>
        </a:p>
      </dgm:t>
    </dgm:pt>
    <dgm:pt modelId="{BA403F61-54C7-45B8-9F29-B9E0D7D38FE9}" type="pres">
      <dgm:prSet presAssocID="{12C2708C-A514-41C8-96A2-60AAADF6004B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341D7-4371-42A3-BF86-4B7560EDDF73}" type="pres">
      <dgm:prSet presAssocID="{B5407EEC-9E16-4139-9C34-88423A7EDED9}" presName="Name13" presStyleLbl="parChTrans1D2" presStyleIdx="2" presStyleCnt="5"/>
      <dgm:spPr/>
      <dgm:t>
        <a:bodyPr/>
        <a:lstStyle/>
        <a:p>
          <a:endParaRPr lang="en-US"/>
        </a:p>
      </dgm:t>
    </dgm:pt>
    <dgm:pt modelId="{A644D619-3836-438F-9C70-982DBD8FC21E}" type="pres">
      <dgm:prSet presAssocID="{C6EF44D8-0779-4792-B884-C4053FF93064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8472A-5A38-44D3-AFB1-3138571B4E44}" type="pres">
      <dgm:prSet presAssocID="{67764FDA-C1E6-4691-9EE3-6BE4A9346389}" presName="root" presStyleCnt="0"/>
      <dgm:spPr/>
    </dgm:pt>
    <dgm:pt modelId="{E2C0ECA7-B1D6-4C09-B830-5132DC5EDE25}" type="pres">
      <dgm:prSet presAssocID="{67764FDA-C1E6-4691-9EE3-6BE4A9346389}" presName="rootComposite" presStyleCnt="0"/>
      <dgm:spPr/>
    </dgm:pt>
    <dgm:pt modelId="{EB24E216-AF13-4EC7-8EE0-522B5D70E540}" type="pres">
      <dgm:prSet presAssocID="{67764FDA-C1E6-4691-9EE3-6BE4A9346389}" presName="rootText" presStyleLbl="node1" presStyleIdx="2" presStyleCnt="3"/>
      <dgm:spPr/>
      <dgm:t>
        <a:bodyPr/>
        <a:lstStyle/>
        <a:p>
          <a:endParaRPr lang="en-US"/>
        </a:p>
      </dgm:t>
    </dgm:pt>
    <dgm:pt modelId="{A6789506-89C4-4008-B29D-33C32B1C8FF3}" type="pres">
      <dgm:prSet presAssocID="{67764FDA-C1E6-4691-9EE3-6BE4A9346389}" presName="rootConnector" presStyleLbl="node1" presStyleIdx="2" presStyleCnt="3"/>
      <dgm:spPr/>
      <dgm:t>
        <a:bodyPr/>
        <a:lstStyle/>
        <a:p>
          <a:endParaRPr lang="en-US"/>
        </a:p>
      </dgm:t>
    </dgm:pt>
    <dgm:pt modelId="{46FEF7D9-FBB9-40DA-A40B-91BFFA5E6052}" type="pres">
      <dgm:prSet presAssocID="{67764FDA-C1E6-4691-9EE3-6BE4A9346389}" presName="childShape" presStyleCnt="0"/>
      <dgm:spPr/>
    </dgm:pt>
    <dgm:pt modelId="{B5A56FBF-A0D2-44D5-A18E-590C9AE5758B}" type="pres">
      <dgm:prSet presAssocID="{53A32A34-D4B7-412E-BA9F-1D3886E15B77}" presName="Name13" presStyleLbl="parChTrans1D2" presStyleIdx="3" presStyleCnt="5"/>
      <dgm:spPr/>
      <dgm:t>
        <a:bodyPr/>
        <a:lstStyle/>
        <a:p>
          <a:endParaRPr lang="en-US"/>
        </a:p>
      </dgm:t>
    </dgm:pt>
    <dgm:pt modelId="{DF0F21BA-9E04-403B-AD6B-5E4221757088}" type="pres">
      <dgm:prSet presAssocID="{192E93CB-3D57-42A4-92D1-137288EF2252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EFC5F-37FA-4CB1-B5E1-1050321314E4}" type="pres">
      <dgm:prSet presAssocID="{A1478D60-8F99-4183-A4F1-8C7DA67E6AD4}" presName="Name13" presStyleLbl="parChTrans1D2" presStyleIdx="4" presStyleCnt="5"/>
      <dgm:spPr/>
      <dgm:t>
        <a:bodyPr/>
        <a:lstStyle/>
        <a:p>
          <a:endParaRPr lang="en-US"/>
        </a:p>
      </dgm:t>
    </dgm:pt>
    <dgm:pt modelId="{3D516141-1283-4AF6-993C-CEDC0E91DA6D}" type="pres">
      <dgm:prSet presAssocID="{CE22F4DB-9281-4204-832E-7B9232FCD015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4FD54E-366F-4835-AC8D-1E350358A4C6}" type="presOf" srcId="{EC57D98D-0F61-4AC7-B390-1C35444C4A54}" destId="{A5839D4E-F5D7-4F8D-A2AC-F0AC0BF4EF83}" srcOrd="0" destOrd="0" presId="urn:microsoft.com/office/officeart/2005/8/layout/hierarchy3"/>
    <dgm:cxn modelId="{92715BD5-6722-4A46-97C3-EC0894DFDCF1}" type="presOf" srcId="{53A32A34-D4B7-412E-BA9F-1D3886E15B77}" destId="{B5A56FBF-A0D2-44D5-A18E-590C9AE5758B}" srcOrd="0" destOrd="0" presId="urn:microsoft.com/office/officeart/2005/8/layout/hierarchy3"/>
    <dgm:cxn modelId="{86B3C260-8D27-4763-8AD7-1CE23C560897}" srcId="{CE2B0056-5527-49B1-BB7F-18D4666BF67D}" destId="{35BFA11C-6BA3-4C9C-BF9E-017E82BA213B}" srcOrd="1" destOrd="0" parTransId="{5D9F12AA-6A9E-4973-BE94-2CC95266700A}" sibTransId="{881AA32D-A625-49EB-BAC8-EC5F009DB5E4}"/>
    <dgm:cxn modelId="{0B10C5CF-647F-44BF-AE9F-45100839C1E9}" srcId="{CE2B0056-5527-49B1-BB7F-18D4666BF67D}" destId="{67764FDA-C1E6-4691-9EE3-6BE4A9346389}" srcOrd="2" destOrd="0" parTransId="{B023A5EC-B1E1-48FA-AE5D-7793A8076529}" sibTransId="{8C80EB6A-C2AD-4642-87D8-26ED8799A52D}"/>
    <dgm:cxn modelId="{25069A16-AABB-41AA-907E-0FF59886B82B}" type="presOf" srcId="{CE2B0056-5527-49B1-BB7F-18D4666BF67D}" destId="{9CF4411E-AD5F-4C63-BA5A-624F88FA8C6A}" srcOrd="0" destOrd="0" presId="urn:microsoft.com/office/officeart/2005/8/layout/hierarchy3"/>
    <dgm:cxn modelId="{728B4934-6B7A-4BA9-AF72-8CCBFCB3D118}" type="presOf" srcId="{CE22F4DB-9281-4204-832E-7B9232FCD015}" destId="{3D516141-1283-4AF6-993C-CEDC0E91DA6D}" srcOrd="0" destOrd="0" presId="urn:microsoft.com/office/officeart/2005/8/layout/hierarchy3"/>
    <dgm:cxn modelId="{3A6C38CE-2948-4471-ADBF-4331FE8FCCB9}" srcId="{35BFA11C-6BA3-4C9C-BF9E-017E82BA213B}" destId="{C6EF44D8-0779-4792-B884-C4053FF93064}" srcOrd="1" destOrd="0" parTransId="{B5407EEC-9E16-4139-9C34-88423A7EDED9}" sibTransId="{033E4FB0-3D06-4493-AA71-F5A1BED20C7F}"/>
    <dgm:cxn modelId="{90303807-B6C2-4C37-B987-14B654799FCA}" type="presOf" srcId="{35BFA11C-6BA3-4C9C-BF9E-017E82BA213B}" destId="{9F2074B3-597D-4818-8E0E-93A37701C52B}" srcOrd="0" destOrd="0" presId="urn:microsoft.com/office/officeart/2005/8/layout/hierarchy3"/>
    <dgm:cxn modelId="{37235ECC-8D54-4472-B1C6-6E9462FE54FD}" type="presOf" srcId="{C6EF44D8-0779-4792-B884-C4053FF93064}" destId="{A644D619-3836-438F-9C70-982DBD8FC21E}" srcOrd="0" destOrd="0" presId="urn:microsoft.com/office/officeart/2005/8/layout/hierarchy3"/>
    <dgm:cxn modelId="{21DCF05E-FA1D-4E10-814E-FFA4AEE14877}" type="presOf" srcId="{8153D16B-3A45-420B-95D7-BFF6595C5B82}" destId="{2D65991E-030F-455B-BEDC-C078EDCF9A40}" srcOrd="0" destOrd="0" presId="urn:microsoft.com/office/officeart/2005/8/layout/hierarchy3"/>
    <dgm:cxn modelId="{CCA5FEC8-BAA6-4793-B070-0C49BE86A323}" type="presOf" srcId="{B5407EEC-9E16-4139-9C34-88423A7EDED9}" destId="{95E341D7-4371-42A3-BF86-4B7560EDDF73}" srcOrd="0" destOrd="0" presId="urn:microsoft.com/office/officeart/2005/8/layout/hierarchy3"/>
    <dgm:cxn modelId="{AD8581BD-818F-43D6-8C3A-53AC50A8E570}" type="presOf" srcId="{4EBB755A-786B-4151-9BB7-27EA298459A4}" destId="{0E776298-3302-41AE-9237-D1A71218DC43}" srcOrd="0" destOrd="0" presId="urn:microsoft.com/office/officeart/2005/8/layout/hierarchy3"/>
    <dgm:cxn modelId="{944D482D-ECA8-44C5-8101-F81480FE0E8E}" type="presOf" srcId="{E5E6D2EA-8C28-4A4F-B09E-2F8CCB7269C0}" destId="{6BECB218-4737-4E05-BFFA-BF0511F8F1E3}" srcOrd="0" destOrd="0" presId="urn:microsoft.com/office/officeart/2005/8/layout/hierarchy3"/>
    <dgm:cxn modelId="{F2E56EC6-E992-4FBD-A8F3-A03B46628FE5}" type="presOf" srcId="{67764FDA-C1E6-4691-9EE3-6BE4A9346389}" destId="{EB24E216-AF13-4EC7-8EE0-522B5D70E540}" srcOrd="0" destOrd="0" presId="urn:microsoft.com/office/officeart/2005/8/layout/hierarchy3"/>
    <dgm:cxn modelId="{E109317E-92C2-4321-8856-61C773F3AF61}" type="presOf" srcId="{A1478D60-8F99-4183-A4F1-8C7DA67E6AD4}" destId="{0DCEFC5F-37FA-4CB1-B5E1-1050321314E4}" srcOrd="0" destOrd="0" presId="urn:microsoft.com/office/officeart/2005/8/layout/hierarchy3"/>
    <dgm:cxn modelId="{7655F78D-B88B-4EB3-991E-CED2E31613A7}" type="presOf" srcId="{4EBB755A-786B-4151-9BB7-27EA298459A4}" destId="{ECA97610-BE80-41C4-9D85-84909A3329B9}" srcOrd="1" destOrd="0" presId="urn:microsoft.com/office/officeart/2005/8/layout/hierarchy3"/>
    <dgm:cxn modelId="{9DA7E07B-5E2C-44EE-84E4-1D9554C0A8AA}" type="presOf" srcId="{35BFA11C-6BA3-4C9C-BF9E-017E82BA213B}" destId="{09524BB2-D97C-4B54-84FC-6C2B474F0FC6}" srcOrd="1" destOrd="0" presId="urn:microsoft.com/office/officeart/2005/8/layout/hierarchy3"/>
    <dgm:cxn modelId="{3E979C14-4839-41E6-AF0E-8B987D48DD31}" srcId="{67764FDA-C1E6-4691-9EE3-6BE4A9346389}" destId="{CE22F4DB-9281-4204-832E-7B9232FCD015}" srcOrd="1" destOrd="0" parTransId="{A1478D60-8F99-4183-A4F1-8C7DA67E6AD4}" sibTransId="{6C34F278-E34A-4E97-8081-438DB829AE57}"/>
    <dgm:cxn modelId="{CE86F9A6-60DA-4DCF-B68B-A14539B6A5E4}" type="presOf" srcId="{67764FDA-C1E6-4691-9EE3-6BE4A9346389}" destId="{A6789506-89C4-4008-B29D-33C32B1C8FF3}" srcOrd="1" destOrd="0" presId="urn:microsoft.com/office/officeart/2005/8/layout/hierarchy3"/>
    <dgm:cxn modelId="{DCDA95E0-6AAB-42D2-9603-A9472A4346FF}" srcId="{4EBB755A-786B-4151-9BB7-27EA298459A4}" destId="{E5E6D2EA-8C28-4A4F-B09E-2F8CCB7269C0}" srcOrd="0" destOrd="0" parTransId="{EC57D98D-0F61-4AC7-B390-1C35444C4A54}" sibTransId="{3C89B2A0-C500-45AD-9D3D-4EDD0B159542}"/>
    <dgm:cxn modelId="{8DD6986E-E52C-41E0-AED7-181E04AB1583}" srcId="{35BFA11C-6BA3-4C9C-BF9E-017E82BA213B}" destId="{12C2708C-A514-41C8-96A2-60AAADF6004B}" srcOrd="0" destOrd="0" parTransId="{8153D16B-3A45-420B-95D7-BFF6595C5B82}" sibTransId="{AEE3A9AC-ACD8-49DE-AB67-C0474BBC9E74}"/>
    <dgm:cxn modelId="{CFFB87A6-D052-4315-BF34-0E450B5005E7}" type="presOf" srcId="{192E93CB-3D57-42A4-92D1-137288EF2252}" destId="{DF0F21BA-9E04-403B-AD6B-5E4221757088}" srcOrd="0" destOrd="0" presId="urn:microsoft.com/office/officeart/2005/8/layout/hierarchy3"/>
    <dgm:cxn modelId="{8B647348-61A6-4749-95A5-0CD3198E7E92}" srcId="{CE2B0056-5527-49B1-BB7F-18D4666BF67D}" destId="{4EBB755A-786B-4151-9BB7-27EA298459A4}" srcOrd="0" destOrd="0" parTransId="{652BB647-B60C-4EA9-837C-A8B20C8F68C8}" sibTransId="{1CD56E4F-B6D8-425A-BC67-A9F5288CD000}"/>
    <dgm:cxn modelId="{597B2DDE-C608-438D-88A9-7BB6D51271B4}" srcId="{67764FDA-C1E6-4691-9EE3-6BE4A9346389}" destId="{192E93CB-3D57-42A4-92D1-137288EF2252}" srcOrd="0" destOrd="0" parTransId="{53A32A34-D4B7-412E-BA9F-1D3886E15B77}" sibTransId="{1D446D74-CE50-4E2D-B56A-DBBAC202EB82}"/>
    <dgm:cxn modelId="{A7A86176-0AA9-4FE2-B5E8-7A80A69C603B}" type="presOf" srcId="{12C2708C-A514-41C8-96A2-60AAADF6004B}" destId="{BA403F61-54C7-45B8-9F29-B9E0D7D38FE9}" srcOrd="0" destOrd="0" presId="urn:microsoft.com/office/officeart/2005/8/layout/hierarchy3"/>
    <dgm:cxn modelId="{D0BB0CC0-AEA4-4B17-8732-9923606F6C29}" type="presParOf" srcId="{9CF4411E-AD5F-4C63-BA5A-624F88FA8C6A}" destId="{0C40AA4D-34EC-4BB8-AE2E-6FAF7E75499C}" srcOrd="0" destOrd="0" presId="urn:microsoft.com/office/officeart/2005/8/layout/hierarchy3"/>
    <dgm:cxn modelId="{7942AEC8-02B6-4C1A-B75B-E8712D76936F}" type="presParOf" srcId="{0C40AA4D-34EC-4BB8-AE2E-6FAF7E75499C}" destId="{F749DB60-918F-464A-9566-9C4F7DAA5DEA}" srcOrd="0" destOrd="0" presId="urn:microsoft.com/office/officeart/2005/8/layout/hierarchy3"/>
    <dgm:cxn modelId="{1001092E-0ED2-4019-B587-590B19AE2048}" type="presParOf" srcId="{F749DB60-918F-464A-9566-9C4F7DAA5DEA}" destId="{0E776298-3302-41AE-9237-D1A71218DC43}" srcOrd="0" destOrd="0" presId="urn:microsoft.com/office/officeart/2005/8/layout/hierarchy3"/>
    <dgm:cxn modelId="{B5A5C3B5-7282-48A6-8573-8E7E7845F2F8}" type="presParOf" srcId="{F749DB60-918F-464A-9566-9C4F7DAA5DEA}" destId="{ECA97610-BE80-41C4-9D85-84909A3329B9}" srcOrd="1" destOrd="0" presId="urn:microsoft.com/office/officeart/2005/8/layout/hierarchy3"/>
    <dgm:cxn modelId="{2FBF530A-489E-4384-BC62-A7FE12C423E3}" type="presParOf" srcId="{0C40AA4D-34EC-4BB8-AE2E-6FAF7E75499C}" destId="{9DA3D818-72DB-40AB-A614-A48A72891CF0}" srcOrd="1" destOrd="0" presId="urn:microsoft.com/office/officeart/2005/8/layout/hierarchy3"/>
    <dgm:cxn modelId="{80A13BFD-4178-43F0-B192-11283833F901}" type="presParOf" srcId="{9DA3D818-72DB-40AB-A614-A48A72891CF0}" destId="{A5839D4E-F5D7-4F8D-A2AC-F0AC0BF4EF83}" srcOrd="0" destOrd="0" presId="urn:microsoft.com/office/officeart/2005/8/layout/hierarchy3"/>
    <dgm:cxn modelId="{97C8D401-4312-44DA-8032-2E79E80E759E}" type="presParOf" srcId="{9DA3D818-72DB-40AB-A614-A48A72891CF0}" destId="{6BECB218-4737-4E05-BFFA-BF0511F8F1E3}" srcOrd="1" destOrd="0" presId="urn:microsoft.com/office/officeart/2005/8/layout/hierarchy3"/>
    <dgm:cxn modelId="{FC66C75F-43CA-4C3A-AB3F-BB47B3A2F3BE}" type="presParOf" srcId="{9CF4411E-AD5F-4C63-BA5A-624F88FA8C6A}" destId="{8B73DA76-791A-4FCB-9B35-E3BDCC614F74}" srcOrd="1" destOrd="0" presId="urn:microsoft.com/office/officeart/2005/8/layout/hierarchy3"/>
    <dgm:cxn modelId="{82792686-335A-4E2E-A7F5-8DD9D8115408}" type="presParOf" srcId="{8B73DA76-791A-4FCB-9B35-E3BDCC614F74}" destId="{CE682062-86B9-40B7-90E0-8D02A13A90D2}" srcOrd="0" destOrd="0" presId="urn:microsoft.com/office/officeart/2005/8/layout/hierarchy3"/>
    <dgm:cxn modelId="{B5FC656F-BBBE-4FDE-B526-53AD7CAA7557}" type="presParOf" srcId="{CE682062-86B9-40B7-90E0-8D02A13A90D2}" destId="{9F2074B3-597D-4818-8E0E-93A37701C52B}" srcOrd="0" destOrd="0" presId="urn:microsoft.com/office/officeart/2005/8/layout/hierarchy3"/>
    <dgm:cxn modelId="{D4C302D4-859E-4563-B498-157D9C9B017C}" type="presParOf" srcId="{CE682062-86B9-40B7-90E0-8D02A13A90D2}" destId="{09524BB2-D97C-4B54-84FC-6C2B474F0FC6}" srcOrd="1" destOrd="0" presId="urn:microsoft.com/office/officeart/2005/8/layout/hierarchy3"/>
    <dgm:cxn modelId="{C8DF351F-8B1D-4938-9206-03DEA6A162A0}" type="presParOf" srcId="{8B73DA76-791A-4FCB-9B35-E3BDCC614F74}" destId="{3293AB75-9A31-4D10-92F1-6F20FE44E0F1}" srcOrd="1" destOrd="0" presId="urn:microsoft.com/office/officeart/2005/8/layout/hierarchy3"/>
    <dgm:cxn modelId="{F7D0602A-5BCC-4FEB-9B1E-39645C3BEE7E}" type="presParOf" srcId="{3293AB75-9A31-4D10-92F1-6F20FE44E0F1}" destId="{2D65991E-030F-455B-BEDC-C078EDCF9A40}" srcOrd="0" destOrd="0" presId="urn:microsoft.com/office/officeart/2005/8/layout/hierarchy3"/>
    <dgm:cxn modelId="{87C77A88-0716-4756-84EC-5C4C113B9F01}" type="presParOf" srcId="{3293AB75-9A31-4D10-92F1-6F20FE44E0F1}" destId="{BA403F61-54C7-45B8-9F29-B9E0D7D38FE9}" srcOrd="1" destOrd="0" presId="urn:microsoft.com/office/officeart/2005/8/layout/hierarchy3"/>
    <dgm:cxn modelId="{75E2402D-340A-4A1E-AD4B-3F2F4A627A2C}" type="presParOf" srcId="{3293AB75-9A31-4D10-92F1-6F20FE44E0F1}" destId="{95E341D7-4371-42A3-BF86-4B7560EDDF73}" srcOrd="2" destOrd="0" presId="urn:microsoft.com/office/officeart/2005/8/layout/hierarchy3"/>
    <dgm:cxn modelId="{CD4D9BE1-A502-4B86-B77F-4D75BD8A89A5}" type="presParOf" srcId="{3293AB75-9A31-4D10-92F1-6F20FE44E0F1}" destId="{A644D619-3836-438F-9C70-982DBD8FC21E}" srcOrd="3" destOrd="0" presId="urn:microsoft.com/office/officeart/2005/8/layout/hierarchy3"/>
    <dgm:cxn modelId="{891FE20A-625D-4B72-9C38-5806D47EC2D6}" type="presParOf" srcId="{9CF4411E-AD5F-4C63-BA5A-624F88FA8C6A}" destId="{00C8472A-5A38-44D3-AFB1-3138571B4E44}" srcOrd="2" destOrd="0" presId="urn:microsoft.com/office/officeart/2005/8/layout/hierarchy3"/>
    <dgm:cxn modelId="{D23A6525-BF82-401C-93F1-956029F3F053}" type="presParOf" srcId="{00C8472A-5A38-44D3-AFB1-3138571B4E44}" destId="{E2C0ECA7-B1D6-4C09-B830-5132DC5EDE25}" srcOrd="0" destOrd="0" presId="urn:microsoft.com/office/officeart/2005/8/layout/hierarchy3"/>
    <dgm:cxn modelId="{F822EB4A-E75C-4AF8-95B4-C3E2CF0C4BD6}" type="presParOf" srcId="{E2C0ECA7-B1D6-4C09-B830-5132DC5EDE25}" destId="{EB24E216-AF13-4EC7-8EE0-522B5D70E540}" srcOrd="0" destOrd="0" presId="urn:microsoft.com/office/officeart/2005/8/layout/hierarchy3"/>
    <dgm:cxn modelId="{E20B522C-BD07-459F-B56F-8950303E9A2F}" type="presParOf" srcId="{E2C0ECA7-B1D6-4C09-B830-5132DC5EDE25}" destId="{A6789506-89C4-4008-B29D-33C32B1C8FF3}" srcOrd="1" destOrd="0" presId="urn:microsoft.com/office/officeart/2005/8/layout/hierarchy3"/>
    <dgm:cxn modelId="{EB85B241-C726-4B33-84FC-7A575A0960D6}" type="presParOf" srcId="{00C8472A-5A38-44D3-AFB1-3138571B4E44}" destId="{46FEF7D9-FBB9-40DA-A40B-91BFFA5E6052}" srcOrd="1" destOrd="0" presId="urn:microsoft.com/office/officeart/2005/8/layout/hierarchy3"/>
    <dgm:cxn modelId="{47D5AC96-7F49-400B-884D-FCB918413985}" type="presParOf" srcId="{46FEF7D9-FBB9-40DA-A40B-91BFFA5E6052}" destId="{B5A56FBF-A0D2-44D5-A18E-590C9AE5758B}" srcOrd="0" destOrd="0" presId="urn:microsoft.com/office/officeart/2005/8/layout/hierarchy3"/>
    <dgm:cxn modelId="{135CE3E7-BA1F-450A-948B-6CAEDF7847E9}" type="presParOf" srcId="{46FEF7D9-FBB9-40DA-A40B-91BFFA5E6052}" destId="{DF0F21BA-9E04-403B-AD6B-5E4221757088}" srcOrd="1" destOrd="0" presId="urn:microsoft.com/office/officeart/2005/8/layout/hierarchy3"/>
    <dgm:cxn modelId="{0F83A343-98FF-4F2E-BA01-5A7E9FADF4CC}" type="presParOf" srcId="{46FEF7D9-FBB9-40DA-A40B-91BFFA5E6052}" destId="{0DCEFC5F-37FA-4CB1-B5E1-1050321314E4}" srcOrd="2" destOrd="0" presId="urn:microsoft.com/office/officeart/2005/8/layout/hierarchy3"/>
    <dgm:cxn modelId="{AED4FC55-C5CA-4F90-9007-C450D2CD893D}" type="presParOf" srcId="{46FEF7D9-FBB9-40DA-A40B-91BFFA5E6052}" destId="{3D516141-1283-4AF6-993C-CEDC0E91DA6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A8F41D8-46FD-4ADE-83BA-B1A7F49236CE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6FC0730-1075-4BF0-9D15-7F7035AEC6A3}">
      <dgm:prSet custT="1"/>
      <dgm:spPr/>
      <dgm:t>
        <a:bodyPr/>
        <a:lstStyle/>
        <a:p>
          <a:pPr rtl="0"/>
          <a:r>
            <a:rPr lang="en-US" sz="2800" dirty="0" smtClean="0"/>
            <a:t>Community colleges</a:t>
          </a:r>
          <a:endParaRPr lang="en-US" sz="2800" dirty="0"/>
        </a:p>
      </dgm:t>
    </dgm:pt>
    <dgm:pt modelId="{8EBDE8A5-A382-4340-9B16-978B882537A9}" type="parTrans" cxnId="{1020CD55-F6ED-4194-A64C-48208A1CC6F5}">
      <dgm:prSet/>
      <dgm:spPr/>
      <dgm:t>
        <a:bodyPr/>
        <a:lstStyle/>
        <a:p>
          <a:endParaRPr lang="en-US" sz="2400"/>
        </a:p>
      </dgm:t>
    </dgm:pt>
    <dgm:pt modelId="{4C289C27-3753-4737-88B5-92A868B1BECE}" type="sibTrans" cxnId="{1020CD55-F6ED-4194-A64C-48208A1CC6F5}">
      <dgm:prSet/>
      <dgm:spPr/>
      <dgm:t>
        <a:bodyPr/>
        <a:lstStyle/>
        <a:p>
          <a:endParaRPr lang="en-US" sz="2400"/>
        </a:p>
      </dgm:t>
    </dgm:pt>
    <dgm:pt modelId="{DE3A8E89-E6F8-436E-935A-23AD52D2AB9C}">
      <dgm:prSet custT="1"/>
      <dgm:spPr/>
      <dgm:t>
        <a:bodyPr/>
        <a:lstStyle/>
        <a:p>
          <a:pPr rtl="0"/>
          <a:r>
            <a:rPr lang="en-US" sz="2800" dirty="0" smtClean="0"/>
            <a:t>Technical/ vocational schools</a:t>
          </a:r>
          <a:endParaRPr lang="en-US" sz="2800" dirty="0"/>
        </a:p>
      </dgm:t>
    </dgm:pt>
    <dgm:pt modelId="{A1694469-C54E-4903-9868-910B11A83AB3}" type="parTrans" cxnId="{B36258C7-B8BF-4526-B9D1-EA1D63958711}">
      <dgm:prSet/>
      <dgm:spPr/>
      <dgm:t>
        <a:bodyPr/>
        <a:lstStyle/>
        <a:p>
          <a:endParaRPr lang="en-US" sz="2400"/>
        </a:p>
      </dgm:t>
    </dgm:pt>
    <dgm:pt modelId="{B5AE26DA-2577-4C1E-978B-26187B7FC69A}" type="sibTrans" cxnId="{B36258C7-B8BF-4526-B9D1-EA1D63958711}">
      <dgm:prSet/>
      <dgm:spPr/>
      <dgm:t>
        <a:bodyPr/>
        <a:lstStyle/>
        <a:p>
          <a:endParaRPr lang="en-US" sz="2400"/>
        </a:p>
      </dgm:t>
    </dgm:pt>
    <dgm:pt modelId="{BDDF9B58-F328-4687-BAC8-94CEBC938B83}">
      <dgm:prSet custT="1"/>
      <dgm:spPr/>
      <dgm:t>
        <a:bodyPr/>
        <a:lstStyle/>
        <a:p>
          <a:pPr rtl="0"/>
          <a:r>
            <a:rPr lang="en-US" sz="2800" smtClean="0"/>
            <a:t>Colleges</a:t>
          </a:r>
          <a:endParaRPr lang="en-US" sz="2800"/>
        </a:p>
      </dgm:t>
    </dgm:pt>
    <dgm:pt modelId="{856013DB-8B3F-4298-BA31-C6C9BABEC6E1}" type="parTrans" cxnId="{3545DD04-3EF8-41DA-B692-7F0862A547E2}">
      <dgm:prSet/>
      <dgm:spPr/>
      <dgm:t>
        <a:bodyPr/>
        <a:lstStyle/>
        <a:p>
          <a:endParaRPr lang="en-US" sz="2400"/>
        </a:p>
      </dgm:t>
    </dgm:pt>
    <dgm:pt modelId="{735A492F-F713-40E5-A0A7-7CD43485D79E}" type="sibTrans" cxnId="{3545DD04-3EF8-41DA-B692-7F0862A547E2}">
      <dgm:prSet/>
      <dgm:spPr/>
      <dgm:t>
        <a:bodyPr/>
        <a:lstStyle/>
        <a:p>
          <a:endParaRPr lang="en-US" sz="2400"/>
        </a:p>
      </dgm:t>
    </dgm:pt>
    <dgm:pt modelId="{261BC483-0C05-4F25-B3A8-3084385756C6}">
      <dgm:prSet custT="1"/>
      <dgm:spPr/>
      <dgm:t>
        <a:bodyPr/>
        <a:lstStyle/>
        <a:p>
          <a:pPr rtl="0"/>
          <a:r>
            <a:rPr lang="en-US" sz="2800" smtClean="0"/>
            <a:t>Universities</a:t>
          </a:r>
          <a:endParaRPr lang="en-US" sz="2800"/>
        </a:p>
      </dgm:t>
    </dgm:pt>
    <dgm:pt modelId="{52390D26-775A-42FB-9AE1-942AF300F286}" type="parTrans" cxnId="{62CCE22B-C673-43E0-8DEA-E93E17624CB4}">
      <dgm:prSet/>
      <dgm:spPr/>
      <dgm:t>
        <a:bodyPr/>
        <a:lstStyle/>
        <a:p>
          <a:endParaRPr lang="en-US" sz="2400"/>
        </a:p>
      </dgm:t>
    </dgm:pt>
    <dgm:pt modelId="{51910BE4-129E-49D5-A210-BE053E37F6CB}" type="sibTrans" cxnId="{62CCE22B-C673-43E0-8DEA-E93E17624CB4}">
      <dgm:prSet/>
      <dgm:spPr/>
      <dgm:t>
        <a:bodyPr/>
        <a:lstStyle/>
        <a:p>
          <a:endParaRPr lang="en-US" sz="2400"/>
        </a:p>
      </dgm:t>
    </dgm:pt>
    <dgm:pt modelId="{93582DBB-4AC6-4C36-8725-60BA7D6F3B43}">
      <dgm:prSet custT="1"/>
      <dgm:spPr/>
      <dgm:t>
        <a:bodyPr/>
        <a:lstStyle/>
        <a:p>
          <a:pPr rtl="0"/>
          <a:r>
            <a:rPr lang="en-US" sz="2800" smtClean="0"/>
            <a:t>Private institutions</a:t>
          </a:r>
          <a:endParaRPr lang="en-US" sz="2800"/>
        </a:p>
      </dgm:t>
    </dgm:pt>
    <dgm:pt modelId="{BAC2FCB1-F875-4FA1-AD8C-21EF15231734}" type="parTrans" cxnId="{F29AD326-BF81-4A58-A66F-403CA7459A9E}">
      <dgm:prSet/>
      <dgm:spPr/>
      <dgm:t>
        <a:bodyPr/>
        <a:lstStyle/>
        <a:p>
          <a:endParaRPr lang="en-US" sz="2400"/>
        </a:p>
      </dgm:t>
    </dgm:pt>
    <dgm:pt modelId="{9CD239B1-2876-4601-8ECC-1E5008B7480D}" type="sibTrans" cxnId="{F29AD326-BF81-4A58-A66F-403CA7459A9E}">
      <dgm:prSet/>
      <dgm:spPr/>
      <dgm:t>
        <a:bodyPr/>
        <a:lstStyle/>
        <a:p>
          <a:endParaRPr lang="en-US" sz="2400"/>
        </a:p>
      </dgm:t>
    </dgm:pt>
    <dgm:pt modelId="{BD40732E-51BE-498D-B9E1-4C4DAD63C64F}">
      <dgm:prSet custT="1"/>
      <dgm:spPr/>
      <dgm:t>
        <a:bodyPr/>
        <a:lstStyle/>
        <a:p>
          <a:pPr rtl="0"/>
          <a:r>
            <a:rPr lang="en-US" sz="2800" smtClean="0"/>
            <a:t>Academies</a:t>
          </a:r>
          <a:endParaRPr lang="en-US" sz="2800"/>
        </a:p>
      </dgm:t>
    </dgm:pt>
    <dgm:pt modelId="{1B166211-E800-47F3-971F-1393C8E02FA0}" type="parTrans" cxnId="{462E46A8-FB89-469A-8488-E1EC7F565B99}">
      <dgm:prSet/>
      <dgm:spPr/>
      <dgm:t>
        <a:bodyPr/>
        <a:lstStyle/>
        <a:p>
          <a:endParaRPr lang="en-US" sz="2400"/>
        </a:p>
      </dgm:t>
    </dgm:pt>
    <dgm:pt modelId="{64AAE719-814B-420A-A813-F5DE6BE6E6F3}" type="sibTrans" cxnId="{462E46A8-FB89-469A-8488-E1EC7F565B99}">
      <dgm:prSet/>
      <dgm:spPr/>
      <dgm:t>
        <a:bodyPr/>
        <a:lstStyle/>
        <a:p>
          <a:endParaRPr lang="en-US" sz="2400"/>
        </a:p>
      </dgm:t>
    </dgm:pt>
    <dgm:pt modelId="{48CC3CFB-9B7E-4F17-A4E9-29619F7F9F42}" type="pres">
      <dgm:prSet presAssocID="{3A8F41D8-46FD-4ADE-83BA-B1A7F49236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AF5EE9-7C48-41B1-9015-F4C8B5CC62D0}" type="pres">
      <dgm:prSet presAssocID="{C6FC0730-1075-4BF0-9D15-7F7035AEC6A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E45AF-0C82-43BC-B5A0-0EC05EF3E3BD}" type="pres">
      <dgm:prSet presAssocID="{4C289C27-3753-4737-88B5-92A868B1BECE}" presName="sibTrans" presStyleCnt="0"/>
      <dgm:spPr/>
    </dgm:pt>
    <dgm:pt modelId="{2E986CE6-6B25-42C3-A206-262DB56B58DC}" type="pres">
      <dgm:prSet presAssocID="{DE3A8E89-E6F8-436E-935A-23AD52D2AB9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6F91D-0BD2-46E3-8BE2-BA5156FE5383}" type="pres">
      <dgm:prSet presAssocID="{B5AE26DA-2577-4C1E-978B-26187B7FC69A}" presName="sibTrans" presStyleCnt="0"/>
      <dgm:spPr/>
    </dgm:pt>
    <dgm:pt modelId="{8079766E-1D5B-4091-81F6-18203CF6A6A9}" type="pres">
      <dgm:prSet presAssocID="{BDDF9B58-F328-4687-BAC8-94CEBC938B8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54381-D685-4EFA-AD3B-5674D95F7003}" type="pres">
      <dgm:prSet presAssocID="{735A492F-F713-40E5-A0A7-7CD43485D79E}" presName="sibTrans" presStyleCnt="0"/>
      <dgm:spPr/>
    </dgm:pt>
    <dgm:pt modelId="{D3FF62E5-A0EC-4101-B213-452C3149EE46}" type="pres">
      <dgm:prSet presAssocID="{261BC483-0C05-4F25-B3A8-3084385756C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942F5-D5AE-4E0B-B380-0D7F8F036B31}" type="pres">
      <dgm:prSet presAssocID="{51910BE4-129E-49D5-A210-BE053E37F6CB}" presName="sibTrans" presStyleCnt="0"/>
      <dgm:spPr/>
    </dgm:pt>
    <dgm:pt modelId="{15B88D55-5175-48D3-8CCD-2A4E8EE31CEE}" type="pres">
      <dgm:prSet presAssocID="{93582DBB-4AC6-4C36-8725-60BA7D6F3B4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B28E9-92C4-41F6-A83D-D7349B0002DD}" type="pres">
      <dgm:prSet presAssocID="{9CD239B1-2876-4601-8ECC-1E5008B7480D}" presName="sibTrans" presStyleCnt="0"/>
      <dgm:spPr/>
    </dgm:pt>
    <dgm:pt modelId="{51400FCD-D7E3-47EB-8BE6-3BF581AAC99E}" type="pres">
      <dgm:prSet presAssocID="{BD40732E-51BE-498D-B9E1-4C4DAD63C64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F9443E-6BAD-4B98-A4DC-D3559C8262FD}" type="presOf" srcId="{261BC483-0C05-4F25-B3A8-3084385756C6}" destId="{D3FF62E5-A0EC-4101-B213-452C3149EE46}" srcOrd="0" destOrd="0" presId="urn:microsoft.com/office/officeart/2005/8/layout/default"/>
    <dgm:cxn modelId="{54CD24E9-284D-4DAB-9381-1BF1F1323728}" type="presOf" srcId="{BD40732E-51BE-498D-B9E1-4C4DAD63C64F}" destId="{51400FCD-D7E3-47EB-8BE6-3BF581AAC99E}" srcOrd="0" destOrd="0" presId="urn:microsoft.com/office/officeart/2005/8/layout/default"/>
    <dgm:cxn modelId="{D6F493DE-E342-4259-9AB2-DBB8DAC67A37}" type="presOf" srcId="{DE3A8E89-E6F8-436E-935A-23AD52D2AB9C}" destId="{2E986CE6-6B25-42C3-A206-262DB56B58DC}" srcOrd="0" destOrd="0" presId="urn:microsoft.com/office/officeart/2005/8/layout/default"/>
    <dgm:cxn modelId="{62CCE22B-C673-43E0-8DEA-E93E17624CB4}" srcId="{3A8F41D8-46FD-4ADE-83BA-B1A7F49236CE}" destId="{261BC483-0C05-4F25-B3A8-3084385756C6}" srcOrd="3" destOrd="0" parTransId="{52390D26-775A-42FB-9AE1-942AF300F286}" sibTransId="{51910BE4-129E-49D5-A210-BE053E37F6CB}"/>
    <dgm:cxn modelId="{B36258C7-B8BF-4526-B9D1-EA1D63958711}" srcId="{3A8F41D8-46FD-4ADE-83BA-B1A7F49236CE}" destId="{DE3A8E89-E6F8-436E-935A-23AD52D2AB9C}" srcOrd="1" destOrd="0" parTransId="{A1694469-C54E-4903-9868-910B11A83AB3}" sibTransId="{B5AE26DA-2577-4C1E-978B-26187B7FC69A}"/>
    <dgm:cxn modelId="{5F9F764A-26AF-431D-B513-E1014272E30D}" type="presOf" srcId="{C6FC0730-1075-4BF0-9D15-7F7035AEC6A3}" destId="{D9AF5EE9-7C48-41B1-9015-F4C8B5CC62D0}" srcOrd="0" destOrd="0" presId="urn:microsoft.com/office/officeart/2005/8/layout/default"/>
    <dgm:cxn modelId="{3545DD04-3EF8-41DA-B692-7F0862A547E2}" srcId="{3A8F41D8-46FD-4ADE-83BA-B1A7F49236CE}" destId="{BDDF9B58-F328-4687-BAC8-94CEBC938B83}" srcOrd="2" destOrd="0" parTransId="{856013DB-8B3F-4298-BA31-C6C9BABEC6E1}" sibTransId="{735A492F-F713-40E5-A0A7-7CD43485D79E}"/>
    <dgm:cxn modelId="{F29AD326-BF81-4A58-A66F-403CA7459A9E}" srcId="{3A8F41D8-46FD-4ADE-83BA-B1A7F49236CE}" destId="{93582DBB-4AC6-4C36-8725-60BA7D6F3B43}" srcOrd="4" destOrd="0" parTransId="{BAC2FCB1-F875-4FA1-AD8C-21EF15231734}" sibTransId="{9CD239B1-2876-4601-8ECC-1E5008B7480D}"/>
    <dgm:cxn modelId="{1020CD55-F6ED-4194-A64C-48208A1CC6F5}" srcId="{3A8F41D8-46FD-4ADE-83BA-B1A7F49236CE}" destId="{C6FC0730-1075-4BF0-9D15-7F7035AEC6A3}" srcOrd="0" destOrd="0" parTransId="{8EBDE8A5-A382-4340-9B16-978B882537A9}" sibTransId="{4C289C27-3753-4737-88B5-92A868B1BECE}"/>
    <dgm:cxn modelId="{B2BF5BE0-84EE-48A2-A539-D96DCA361F57}" type="presOf" srcId="{93582DBB-4AC6-4C36-8725-60BA7D6F3B43}" destId="{15B88D55-5175-48D3-8CCD-2A4E8EE31CEE}" srcOrd="0" destOrd="0" presId="urn:microsoft.com/office/officeart/2005/8/layout/default"/>
    <dgm:cxn modelId="{22CD2D2D-AFFE-4035-B4BC-5425A161FBD0}" type="presOf" srcId="{BDDF9B58-F328-4687-BAC8-94CEBC938B83}" destId="{8079766E-1D5B-4091-81F6-18203CF6A6A9}" srcOrd="0" destOrd="0" presId="urn:microsoft.com/office/officeart/2005/8/layout/default"/>
    <dgm:cxn modelId="{462E46A8-FB89-469A-8488-E1EC7F565B99}" srcId="{3A8F41D8-46FD-4ADE-83BA-B1A7F49236CE}" destId="{BD40732E-51BE-498D-B9E1-4C4DAD63C64F}" srcOrd="5" destOrd="0" parTransId="{1B166211-E800-47F3-971F-1393C8E02FA0}" sibTransId="{64AAE719-814B-420A-A813-F5DE6BE6E6F3}"/>
    <dgm:cxn modelId="{D5828A26-F9E2-4DC6-A872-5921714E92F0}" type="presOf" srcId="{3A8F41D8-46FD-4ADE-83BA-B1A7F49236CE}" destId="{48CC3CFB-9B7E-4F17-A4E9-29619F7F9F42}" srcOrd="0" destOrd="0" presId="urn:microsoft.com/office/officeart/2005/8/layout/default"/>
    <dgm:cxn modelId="{3C7395D1-B5D7-4D02-9D3C-4FBA669A638C}" type="presParOf" srcId="{48CC3CFB-9B7E-4F17-A4E9-29619F7F9F42}" destId="{D9AF5EE9-7C48-41B1-9015-F4C8B5CC62D0}" srcOrd="0" destOrd="0" presId="urn:microsoft.com/office/officeart/2005/8/layout/default"/>
    <dgm:cxn modelId="{8B7F2D74-940E-4383-BD2E-576F00256EE6}" type="presParOf" srcId="{48CC3CFB-9B7E-4F17-A4E9-29619F7F9F42}" destId="{43FE45AF-0C82-43BC-B5A0-0EC05EF3E3BD}" srcOrd="1" destOrd="0" presId="urn:microsoft.com/office/officeart/2005/8/layout/default"/>
    <dgm:cxn modelId="{C0A4BFAE-A733-4A47-8AC6-9277BFF4A41D}" type="presParOf" srcId="{48CC3CFB-9B7E-4F17-A4E9-29619F7F9F42}" destId="{2E986CE6-6B25-42C3-A206-262DB56B58DC}" srcOrd="2" destOrd="0" presId="urn:microsoft.com/office/officeart/2005/8/layout/default"/>
    <dgm:cxn modelId="{F430616E-9E68-4BF4-9926-5A050AEB42E8}" type="presParOf" srcId="{48CC3CFB-9B7E-4F17-A4E9-29619F7F9F42}" destId="{E826F91D-0BD2-46E3-8BE2-BA5156FE5383}" srcOrd="3" destOrd="0" presId="urn:microsoft.com/office/officeart/2005/8/layout/default"/>
    <dgm:cxn modelId="{4BABB617-0515-4344-9A2F-8CA14A4846FA}" type="presParOf" srcId="{48CC3CFB-9B7E-4F17-A4E9-29619F7F9F42}" destId="{8079766E-1D5B-4091-81F6-18203CF6A6A9}" srcOrd="4" destOrd="0" presId="urn:microsoft.com/office/officeart/2005/8/layout/default"/>
    <dgm:cxn modelId="{DB5E1962-193A-44FD-ADBE-1D8509BC610D}" type="presParOf" srcId="{48CC3CFB-9B7E-4F17-A4E9-29619F7F9F42}" destId="{60254381-D685-4EFA-AD3B-5674D95F7003}" srcOrd="5" destOrd="0" presId="urn:microsoft.com/office/officeart/2005/8/layout/default"/>
    <dgm:cxn modelId="{380B369E-41AE-4B43-BAF3-637E1C8A9740}" type="presParOf" srcId="{48CC3CFB-9B7E-4F17-A4E9-29619F7F9F42}" destId="{D3FF62E5-A0EC-4101-B213-452C3149EE46}" srcOrd="6" destOrd="0" presId="urn:microsoft.com/office/officeart/2005/8/layout/default"/>
    <dgm:cxn modelId="{D73E1BA9-DB68-41BF-A4A4-E675E5B19255}" type="presParOf" srcId="{48CC3CFB-9B7E-4F17-A4E9-29619F7F9F42}" destId="{957942F5-D5AE-4E0B-B380-0D7F8F036B31}" srcOrd="7" destOrd="0" presId="urn:microsoft.com/office/officeart/2005/8/layout/default"/>
    <dgm:cxn modelId="{CC63D204-0636-4DCE-B096-C95052D1F3AA}" type="presParOf" srcId="{48CC3CFB-9B7E-4F17-A4E9-29619F7F9F42}" destId="{15B88D55-5175-48D3-8CCD-2A4E8EE31CEE}" srcOrd="8" destOrd="0" presId="urn:microsoft.com/office/officeart/2005/8/layout/default"/>
    <dgm:cxn modelId="{C0294A8A-82F8-4D83-A402-AE8B9DE1B7BC}" type="presParOf" srcId="{48CC3CFB-9B7E-4F17-A4E9-29619F7F9F42}" destId="{A59B28E9-92C4-41F6-A83D-D7349B0002DD}" srcOrd="9" destOrd="0" presId="urn:microsoft.com/office/officeart/2005/8/layout/default"/>
    <dgm:cxn modelId="{05CAE1F0-83E6-4358-A6CB-194AB7C58EDB}" type="presParOf" srcId="{48CC3CFB-9B7E-4F17-A4E9-29619F7F9F42}" destId="{51400FCD-D7E3-47EB-8BE6-3BF581AAC99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1673C3B-BBBC-4E2F-A3B3-A9B5AA11827F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F0B6FB4-2D60-41AD-B9F5-61083E852158}">
      <dgm:prSet phldrT="[Text]"/>
      <dgm:spPr/>
      <dgm:t>
        <a:bodyPr/>
        <a:lstStyle/>
        <a:p>
          <a:endParaRPr lang="en-US" dirty="0"/>
        </a:p>
      </dgm:t>
    </dgm:pt>
    <dgm:pt modelId="{CB4B76F3-4240-41C8-ADDB-C80EE4661AD1}" type="parTrans" cxnId="{4C66F42B-18E9-4E87-B3BE-B83D488B10B1}">
      <dgm:prSet/>
      <dgm:spPr/>
      <dgm:t>
        <a:bodyPr/>
        <a:lstStyle/>
        <a:p>
          <a:endParaRPr lang="en-US"/>
        </a:p>
      </dgm:t>
    </dgm:pt>
    <dgm:pt modelId="{3F19DB9C-EB95-4CC2-8170-2A72886C0ED5}" type="sibTrans" cxnId="{4C66F42B-18E9-4E87-B3BE-B83D488B10B1}">
      <dgm:prSet/>
      <dgm:spPr/>
      <dgm:t>
        <a:bodyPr/>
        <a:lstStyle/>
        <a:p>
          <a:endParaRPr lang="en-US"/>
        </a:p>
      </dgm:t>
    </dgm:pt>
    <dgm:pt modelId="{348B2C9D-619A-414A-BEF8-F59E57989456}">
      <dgm:prSet phldrT="[Text]"/>
      <dgm:spPr/>
      <dgm:t>
        <a:bodyPr/>
        <a:lstStyle/>
        <a:p>
          <a:endParaRPr lang="en-US" dirty="0"/>
        </a:p>
      </dgm:t>
    </dgm:pt>
    <dgm:pt modelId="{1414E754-A7A6-44E8-8A13-8A58FB7558AF}" type="parTrans" cxnId="{4C4D1190-F781-4886-8944-567B2A0314FE}">
      <dgm:prSet/>
      <dgm:spPr/>
      <dgm:t>
        <a:bodyPr/>
        <a:lstStyle/>
        <a:p>
          <a:endParaRPr lang="en-US"/>
        </a:p>
      </dgm:t>
    </dgm:pt>
    <dgm:pt modelId="{09E03F8B-1519-4BC4-B12D-E927A6A747ED}" type="sibTrans" cxnId="{4C4D1190-F781-4886-8944-567B2A0314FE}">
      <dgm:prSet/>
      <dgm:spPr/>
      <dgm:t>
        <a:bodyPr/>
        <a:lstStyle/>
        <a:p>
          <a:endParaRPr lang="en-US"/>
        </a:p>
      </dgm:t>
    </dgm:pt>
    <dgm:pt modelId="{6FF8B6C2-A634-4CCD-BDAB-9FDDB65243A3}">
      <dgm:prSet phldrT="[Text]"/>
      <dgm:spPr/>
      <dgm:t>
        <a:bodyPr/>
        <a:lstStyle/>
        <a:p>
          <a:endParaRPr lang="en-US" dirty="0"/>
        </a:p>
      </dgm:t>
    </dgm:pt>
    <dgm:pt modelId="{C899BC7F-9AEF-4F5C-B61C-9F6087AD6961}" type="parTrans" cxnId="{FF66A3FD-15E8-4724-8A48-FF2091CC25B0}">
      <dgm:prSet/>
      <dgm:spPr/>
      <dgm:t>
        <a:bodyPr/>
        <a:lstStyle/>
        <a:p>
          <a:endParaRPr lang="en-US"/>
        </a:p>
      </dgm:t>
    </dgm:pt>
    <dgm:pt modelId="{277BC48E-75DB-46EC-A391-96A7DF43D917}" type="sibTrans" cxnId="{FF66A3FD-15E8-4724-8A48-FF2091CC25B0}">
      <dgm:prSet/>
      <dgm:spPr/>
      <dgm:t>
        <a:bodyPr/>
        <a:lstStyle/>
        <a:p>
          <a:endParaRPr lang="en-US"/>
        </a:p>
      </dgm:t>
    </dgm:pt>
    <dgm:pt modelId="{C582678D-C054-45FA-8459-BC0997169BAA}" type="pres">
      <dgm:prSet presAssocID="{C1673C3B-BBBC-4E2F-A3B3-A9B5AA11827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3E0C7E-E229-4CD2-B45B-7C7C3CAAE7DA}" type="pres">
      <dgm:prSet presAssocID="{EF0B6FB4-2D60-41AD-B9F5-61083E852158}" presName="root1" presStyleCnt="0"/>
      <dgm:spPr/>
    </dgm:pt>
    <dgm:pt modelId="{DE820955-AB7F-4779-81A6-E8B878C8E81A}" type="pres">
      <dgm:prSet presAssocID="{EF0B6FB4-2D60-41AD-B9F5-61083E852158}" presName="LevelOneTextNode" presStyleLbl="node0" presStyleIdx="0" presStyleCnt="1" custScaleY="1472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092077-B4BF-4F97-A1E1-05E943745B30}" type="pres">
      <dgm:prSet presAssocID="{EF0B6FB4-2D60-41AD-B9F5-61083E852158}" presName="level2hierChild" presStyleCnt="0"/>
      <dgm:spPr/>
    </dgm:pt>
    <dgm:pt modelId="{9738A425-4B07-4AD9-AEA3-4A4E6C7D465A}" type="pres">
      <dgm:prSet presAssocID="{1414E754-A7A6-44E8-8A13-8A58FB7558A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8E51F62-A256-4625-A2C6-33DCFBCF9EBA}" type="pres">
      <dgm:prSet presAssocID="{1414E754-A7A6-44E8-8A13-8A58FB7558A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007505B-06FC-4D4C-981C-B82E3B62C7F9}" type="pres">
      <dgm:prSet presAssocID="{348B2C9D-619A-414A-BEF8-F59E57989456}" presName="root2" presStyleCnt="0"/>
      <dgm:spPr/>
    </dgm:pt>
    <dgm:pt modelId="{0C16CE65-AD01-4501-A451-2A4806D4CD2F}" type="pres">
      <dgm:prSet presAssocID="{348B2C9D-619A-414A-BEF8-F59E57989456}" presName="LevelTwoTextNode" presStyleLbl="node2" presStyleIdx="0" presStyleCnt="2" custScaleY="1472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37BBEC-3769-4513-AFE2-02F513304070}" type="pres">
      <dgm:prSet presAssocID="{348B2C9D-619A-414A-BEF8-F59E57989456}" presName="level3hierChild" presStyleCnt="0"/>
      <dgm:spPr/>
    </dgm:pt>
    <dgm:pt modelId="{8786D53F-0193-4FF6-B78D-1E01A5761ACF}" type="pres">
      <dgm:prSet presAssocID="{C899BC7F-9AEF-4F5C-B61C-9F6087AD6961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AD58B67B-201A-4E55-B9DE-920D84A24E38}" type="pres">
      <dgm:prSet presAssocID="{C899BC7F-9AEF-4F5C-B61C-9F6087AD696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3F1D149-CB41-4970-AD6E-3A7402152164}" type="pres">
      <dgm:prSet presAssocID="{6FF8B6C2-A634-4CCD-BDAB-9FDDB65243A3}" presName="root2" presStyleCnt="0"/>
      <dgm:spPr/>
    </dgm:pt>
    <dgm:pt modelId="{608F1655-9989-40D9-9B93-7F03AA3A0BF2}" type="pres">
      <dgm:prSet presAssocID="{6FF8B6C2-A634-4CCD-BDAB-9FDDB65243A3}" presName="LevelTwoTextNode" presStyleLbl="node2" presStyleIdx="1" presStyleCnt="2" custScaleY="1472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3E44B-9A74-4F07-846D-88388C0F1150}" type="pres">
      <dgm:prSet presAssocID="{6FF8B6C2-A634-4CCD-BDAB-9FDDB65243A3}" presName="level3hierChild" presStyleCnt="0"/>
      <dgm:spPr/>
    </dgm:pt>
  </dgm:ptLst>
  <dgm:cxnLst>
    <dgm:cxn modelId="{4C66F42B-18E9-4E87-B3BE-B83D488B10B1}" srcId="{C1673C3B-BBBC-4E2F-A3B3-A9B5AA11827F}" destId="{EF0B6FB4-2D60-41AD-B9F5-61083E852158}" srcOrd="0" destOrd="0" parTransId="{CB4B76F3-4240-41C8-ADDB-C80EE4661AD1}" sibTransId="{3F19DB9C-EB95-4CC2-8170-2A72886C0ED5}"/>
    <dgm:cxn modelId="{FEA7890B-EC6F-4DBE-89FD-6CAFBEAE2A37}" type="presOf" srcId="{348B2C9D-619A-414A-BEF8-F59E57989456}" destId="{0C16CE65-AD01-4501-A451-2A4806D4CD2F}" srcOrd="0" destOrd="0" presId="urn:microsoft.com/office/officeart/2005/8/layout/hierarchy2"/>
    <dgm:cxn modelId="{FF66A3FD-15E8-4724-8A48-FF2091CC25B0}" srcId="{EF0B6FB4-2D60-41AD-B9F5-61083E852158}" destId="{6FF8B6C2-A634-4CCD-BDAB-9FDDB65243A3}" srcOrd="1" destOrd="0" parTransId="{C899BC7F-9AEF-4F5C-B61C-9F6087AD6961}" sibTransId="{277BC48E-75DB-46EC-A391-96A7DF43D917}"/>
    <dgm:cxn modelId="{94919949-159A-43DD-8EB9-ADCC824B6BBA}" type="presOf" srcId="{EF0B6FB4-2D60-41AD-B9F5-61083E852158}" destId="{DE820955-AB7F-4779-81A6-E8B878C8E81A}" srcOrd="0" destOrd="0" presId="urn:microsoft.com/office/officeart/2005/8/layout/hierarchy2"/>
    <dgm:cxn modelId="{26CF15E5-9EC1-4AFB-AA80-D7153924BFFF}" type="presOf" srcId="{C899BC7F-9AEF-4F5C-B61C-9F6087AD6961}" destId="{8786D53F-0193-4FF6-B78D-1E01A5761ACF}" srcOrd="0" destOrd="0" presId="urn:microsoft.com/office/officeart/2005/8/layout/hierarchy2"/>
    <dgm:cxn modelId="{4C4D1190-F781-4886-8944-567B2A0314FE}" srcId="{EF0B6FB4-2D60-41AD-B9F5-61083E852158}" destId="{348B2C9D-619A-414A-BEF8-F59E57989456}" srcOrd="0" destOrd="0" parTransId="{1414E754-A7A6-44E8-8A13-8A58FB7558AF}" sibTransId="{09E03F8B-1519-4BC4-B12D-E927A6A747ED}"/>
    <dgm:cxn modelId="{9AE7564E-8366-4B63-BFF3-99291A9FBD0F}" type="presOf" srcId="{1414E754-A7A6-44E8-8A13-8A58FB7558AF}" destId="{28E51F62-A256-4625-A2C6-33DCFBCF9EBA}" srcOrd="1" destOrd="0" presId="urn:microsoft.com/office/officeart/2005/8/layout/hierarchy2"/>
    <dgm:cxn modelId="{EB06577B-DE0E-436A-9297-25E46861C547}" type="presOf" srcId="{C1673C3B-BBBC-4E2F-A3B3-A9B5AA11827F}" destId="{C582678D-C054-45FA-8459-BC0997169BAA}" srcOrd="0" destOrd="0" presId="urn:microsoft.com/office/officeart/2005/8/layout/hierarchy2"/>
    <dgm:cxn modelId="{FF66CF64-0A46-4B2E-A158-CC2BABBD5797}" type="presOf" srcId="{1414E754-A7A6-44E8-8A13-8A58FB7558AF}" destId="{9738A425-4B07-4AD9-AEA3-4A4E6C7D465A}" srcOrd="0" destOrd="0" presId="urn:microsoft.com/office/officeart/2005/8/layout/hierarchy2"/>
    <dgm:cxn modelId="{4E29E0A7-D23E-4FEE-B877-25F169865028}" type="presOf" srcId="{6FF8B6C2-A634-4CCD-BDAB-9FDDB65243A3}" destId="{608F1655-9989-40D9-9B93-7F03AA3A0BF2}" srcOrd="0" destOrd="0" presId="urn:microsoft.com/office/officeart/2005/8/layout/hierarchy2"/>
    <dgm:cxn modelId="{A347411F-10AA-45EF-8C5E-9CBAD88F9D68}" type="presOf" srcId="{C899BC7F-9AEF-4F5C-B61C-9F6087AD6961}" destId="{AD58B67B-201A-4E55-B9DE-920D84A24E38}" srcOrd="1" destOrd="0" presId="urn:microsoft.com/office/officeart/2005/8/layout/hierarchy2"/>
    <dgm:cxn modelId="{BA1A4C7D-541F-447C-A0FE-E33933D3FCD2}" type="presParOf" srcId="{C582678D-C054-45FA-8459-BC0997169BAA}" destId="{B13E0C7E-E229-4CD2-B45B-7C7C3CAAE7DA}" srcOrd="0" destOrd="0" presId="urn:microsoft.com/office/officeart/2005/8/layout/hierarchy2"/>
    <dgm:cxn modelId="{4C8E1F78-1D2E-4514-9C95-45BA3DC38E8D}" type="presParOf" srcId="{B13E0C7E-E229-4CD2-B45B-7C7C3CAAE7DA}" destId="{DE820955-AB7F-4779-81A6-E8B878C8E81A}" srcOrd="0" destOrd="0" presId="urn:microsoft.com/office/officeart/2005/8/layout/hierarchy2"/>
    <dgm:cxn modelId="{10947C50-CED4-4125-B4EC-BA4D3EC1E3A0}" type="presParOf" srcId="{B13E0C7E-E229-4CD2-B45B-7C7C3CAAE7DA}" destId="{2C092077-B4BF-4F97-A1E1-05E943745B30}" srcOrd="1" destOrd="0" presId="urn:microsoft.com/office/officeart/2005/8/layout/hierarchy2"/>
    <dgm:cxn modelId="{58D781E0-FAC6-490A-83F2-AE79A4E1DE16}" type="presParOf" srcId="{2C092077-B4BF-4F97-A1E1-05E943745B30}" destId="{9738A425-4B07-4AD9-AEA3-4A4E6C7D465A}" srcOrd="0" destOrd="0" presId="urn:microsoft.com/office/officeart/2005/8/layout/hierarchy2"/>
    <dgm:cxn modelId="{329035A5-C8A2-4C58-9F6E-0155C01D0866}" type="presParOf" srcId="{9738A425-4B07-4AD9-AEA3-4A4E6C7D465A}" destId="{28E51F62-A256-4625-A2C6-33DCFBCF9EBA}" srcOrd="0" destOrd="0" presId="urn:microsoft.com/office/officeart/2005/8/layout/hierarchy2"/>
    <dgm:cxn modelId="{0B3D498A-D1A4-4073-A639-714E9C6E149C}" type="presParOf" srcId="{2C092077-B4BF-4F97-A1E1-05E943745B30}" destId="{6007505B-06FC-4D4C-981C-B82E3B62C7F9}" srcOrd="1" destOrd="0" presId="urn:microsoft.com/office/officeart/2005/8/layout/hierarchy2"/>
    <dgm:cxn modelId="{0959A641-602B-423C-A861-2F2B4E2E2543}" type="presParOf" srcId="{6007505B-06FC-4D4C-981C-B82E3B62C7F9}" destId="{0C16CE65-AD01-4501-A451-2A4806D4CD2F}" srcOrd="0" destOrd="0" presId="urn:microsoft.com/office/officeart/2005/8/layout/hierarchy2"/>
    <dgm:cxn modelId="{14FC8741-CD3A-46C7-8850-7612DA66673B}" type="presParOf" srcId="{6007505B-06FC-4D4C-981C-B82E3B62C7F9}" destId="{9437BBEC-3769-4513-AFE2-02F513304070}" srcOrd="1" destOrd="0" presId="urn:microsoft.com/office/officeart/2005/8/layout/hierarchy2"/>
    <dgm:cxn modelId="{2EF1B18B-7F72-4AF5-B084-E17645D8E4FE}" type="presParOf" srcId="{2C092077-B4BF-4F97-A1E1-05E943745B30}" destId="{8786D53F-0193-4FF6-B78D-1E01A5761ACF}" srcOrd="2" destOrd="0" presId="urn:microsoft.com/office/officeart/2005/8/layout/hierarchy2"/>
    <dgm:cxn modelId="{0555320D-74AF-4381-82BB-497AE5AE3F7B}" type="presParOf" srcId="{8786D53F-0193-4FF6-B78D-1E01A5761ACF}" destId="{AD58B67B-201A-4E55-B9DE-920D84A24E38}" srcOrd="0" destOrd="0" presId="urn:microsoft.com/office/officeart/2005/8/layout/hierarchy2"/>
    <dgm:cxn modelId="{77CFDF99-EC1D-4FB8-9A47-C4DDEE9B82D7}" type="presParOf" srcId="{2C092077-B4BF-4F97-A1E1-05E943745B30}" destId="{63F1D149-CB41-4970-AD6E-3A7402152164}" srcOrd="3" destOrd="0" presId="urn:microsoft.com/office/officeart/2005/8/layout/hierarchy2"/>
    <dgm:cxn modelId="{84C8BE0C-C32A-4E26-97A9-C96FB7A493C6}" type="presParOf" srcId="{63F1D149-CB41-4970-AD6E-3A7402152164}" destId="{608F1655-9989-40D9-9B93-7F03AA3A0BF2}" srcOrd="0" destOrd="0" presId="urn:microsoft.com/office/officeart/2005/8/layout/hierarchy2"/>
    <dgm:cxn modelId="{F04246FA-A04B-455C-8952-F9907FD7A163}" type="presParOf" srcId="{63F1D149-CB41-4970-AD6E-3A7402152164}" destId="{20D3E44B-9A74-4F07-846D-88388C0F115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2C0420E-40EA-42A2-80BF-3425A1E9C9A2}" type="doc">
      <dgm:prSet loTypeId="urn:microsoft.com/office/officeart/2005/8/layout/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BA0F575-B2F6-4AF2-A24B-58E2CF0914EF}">
      <dgm:prSet/>
      <dgm:spPr/>
      <dgm:t>
        <a:bodyPr/>
        <a:lstStyle/>
        <a:p>
          <a:pPr rtl="0"/>
          <a:r>
            <a:rPr lang="en-US" b="1" dirty="0" smtClean="0"/>
            <a:t>Goal</a:t>
          </a:r>
          <a:endParaRPr lang="en-US" dirty="0"/>
        </a:p>
      </dgm:t>
    </dgm:pt>
    <dgm:pt modelId="{A8FA549D-6DB1-4627-9EAF-3E2641886AEB}" type="parTrans" cxnId="{80270220-C026-4E9F-9F63-703F2FEC97D1}">
      <dgm:prSet/>
      <dgm:spPr/>
      <dgm:t>
        <a:bodyPr/>
        <a:lstStyle/>
        <a:p>
          <a:endParaRPr lang="en-US"/>
        </a:p>
      </dgm:t>
    </dgm:pt>
    <dgm:pt modelId="{148AB519-74D4-4A3A-A07E-FF791B9EA396}" type="sibTrans" cxnId="{80270220-C026-4E9F-9F63-703F2FEC97D1}">
      <dgm:prSet/>
      <dgm:spPr/>
      <dgm:t>
        <a:bodyPr/>
        <a:lstStyle/>
        <a:p>
          <a:endParaRPr lang="en-US"/>
        </a:p>
      </dgm:t>
    </dgm:pt>
    <dgm:pt modelId="{2B157C23-6A3A-4F7F-8952-8A9D1E872589}">
      <dgm:prSet/>
      <dgm:spPr/>
      <dgm:t>
        <a:bodyPr/>
        <a:lstStyle/>
        <a:p>
          <a:pPr rtl="0"/>
          <a:r>
            <a:rPr lang="en-US" b="1" dirty="0" smtClean="0"/>
            <a:t>Challenge</a:t>
          </a:r>
          <a:endParaRPr lang="en-US" dirty="0"/>
        </a:p>
      </dgm:t>
    </dgm:pt>
    <dgm:pt modelId="{56F8366A-210B-4C9B-AEFC-3DE0E0341666}" type="parTrans" cxnId="{48D111E5-68AD-4F6F-96BB-17B7C4B5BA77}">
      <dgm:prSet/>
      <dgm:spPr/>
      <dgm:t>
        <a:bodyPr/>
        <a:lstStyle/>
        <a:p>
          <a:endParaRPr lang="en-US"/>
        </a:p>
      </dgm:t>
    </dgm:pt>
    <dgm:pt modelId="{6D783C9B-9492-4160-8D72-4D6E4B481B41}" type="sibTrans" cxnId="{48D111E5-68AD-4F6F-96BB-17B7C4B5BA77}">
      <dgm:prSet/>
      <dgm:spPr/>
      <dgm:t>
        <a:bodyPr/>
        <a:lstStyle/>
        <a:p>
          <a:endParaRPr lang="en-US"/>
        </a:p>
      </dgm:t>
    </dgm:pt>
    <dgm:pt modelId="{0839324C-ED7D-4275-A52E-4A5CD4D9A758}">
      <dgm:prSet/>
      <dgm:spPr/>
      <dgm:t>
        <a:bodyPr/>
        <a:lstStyle/>
        <a:p>
          <a:pPr rtl="0"/>
          <a:r>
            <a:rPr lang="en-US" dirty="0" smtClean="0"/>
            <a:t>Each group has a different education level with certain skills and limitations</a:t>
          </a:r>
          <a:endParaRPr lang="en-US" dirty="0"/>
        </a:p>
      </dgm:t>
    </dgm:pt>
    <dgm:pt modelId="{F7C6C5CF-DC15-4A67-8984-9626E0B1A29A}" type="parTrans" cxnId="{5B105C72-A4AA-485B-9086-6A8305090508}">
      <dgm:prSet/>
      <dgm:spPr/>
      <dgm:t>
        <a:bodyPr/>
        <a:lstStyle/>
        <a:p>
          <a:endParaRPr lang="en-US"/>
        </a:p>
      </dgm:t>
    </dgm:pt>
    <dgm:pt modelId="{4FE1E3AB-81C6-47E2-94EF-D34BB8ECB609}" type="sibTrans" cxnId="{5B105C72-A4AA-485B-9086-6A8305090508}">
      <dgm:prSet/>
      <dgm:spPr/>
      <dgm:t>
        <a:bodyPr/>
        <a:lstStyle/>
        <a:p>
          <a:endParaRPr lang="en-US"/>
        </a:p>
      </dgm:t>
    </dgm:pt>
    <dgm:pt modelId="{AA2D8B6A-E392-464B-9FEF-73A5CE463528}">
      <dgm:prSet/>
      <dgm:spPr/>
      <dgm:t>
        <a:bodyPr/>
        <a:lstStyle/>
        <a:p>
          <a:r>
            <a:rPr lang="en-US" dirty="0" smtClean="0"/>
            <a:t>Build the </a:t>
          </a:r>
          <a:r>
            <a:rPr lang="en-US" b="0" u="sng" dirty="0" smtClean="0"/>
            <a:t>tallest free-standing tower</a:t>
          </a:r>
          <a:r>
            <a:rPr lang="en-US" dirty="0" smtClean="0"/>
            <a:t> using </a:t>
          </a:r>
          <a:r>
            <a:rPr lang="en-US" b="0" i="0" dirty="0" smtClean="0"/>
            <a:t>only</a:t>
          </a:r>
          <a:r>
            <a:rPr lang="en-US" i="1" dirty="0" smtClean="0"/>
            <a:t> </a:t>
          </a:r>
          <a:r>
            <a:rPr lang="en-US" dirty="0" smtClean="0"/>
            <a:t>the supplies provided</a:t>
          </a:r>
          <a:endParaRPr lang="en-US" dirty="0"/>
        </a:p>
      </dgm:t>
    </dgm:pt>
    <dgm:pt modelId="{7852945B-5FDD-4B3F-96CB-2547785A6B84}" type="parTrans" cxnId="{566E81B7-0A2D-4E10-AAC4-E293ACB0C69F}">
      <dgm:prSet/>
      <dgm:spPr/>
      <dgm:t>
        <a:bodyPr/>
        <a:lstStyle/>
        <a:p>
          <a:endParaRPr lang="en-US"/>
        </a:p>
      </dgm:t>
    </dgm:pt>
    <dgm:pt modelId="{E7018DE4-04AB-47CC-AA16-868BC6C705DA}" type="sibTrans" cxnId="{566E81B7-0A2D-4E10-AAC4-E293ACB0C69F}">
      <dgm:prSet/>
      <dgm:spPr/>
      <dgm:t>
        <a:bodyPr/>
        <a:lstStyle/>
        <a:p>
          <a:endParaRPr lang="en-US"/>
        </a:p>
      </dgm:t>
    </dgm:pt>
    <dgm:pt modelId="{75211C00-BB6D-4E44-91A6-E6341227C9CB}" type="pres">
      <dgm:prSet presAssocID="{D2C0420E-40EA-42A2-80BF-3425A1E9C9A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91820B-92B8-4666-B836-F901B885DDC2}" type="pres">
      <dgm:prSet presAssocID="{DBA0F575-B2F6-4AF2-A24B-58E2CF0914EF}" presName="composite" presStyleCnt="0"/>
      <dgm:spPr/>
    </dgm:pt>
    <dgm:pt modelId="{110C00AA-F429-4929-A926-317203ED019E}" type="pres">
      <dgm:prSet presAssocID="{DBA0F575-B2F6-4AF2-A24B-58E2CF0914EF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D1075-3F93-4E48-BE64-3BCE1BB66B10}" type="pres">
      <dgm:prSet presAssocID="{DBA0F575-B2F6-4AF2-A24B-58E2CF0914EF}" presName="parSh" presStyleLbl="node1" presStyleIdx="0" presStyleCnt="2"/>
      <dgm:spPr/>
      <dgm:t>
        <a:bodyPr/>
        <a:lstStyle/>
        <a:p>
          <a:endParaRPr lang="en-US"/>
        </a:p>
      </dgm:t>
    </dgm:pt>
    <dgm:pt modelId="{E7CEC3DF-46EA-4E59-8ADB-59D6DAC265DB}" type="pres">
      <dgm:prSet presAssocID="{DBA0F575-B2F6-4AF2-A24B-58E2CF0914EF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04F8D-4EF9-461E-BB2F-489EDDC7BACB}" type="pres">
      <dgm:prSet presAssocID="{148AB519-74D4-4A3A-A07E-FF791B9EA396}" presName="sibTrans" presStyleLbl="sibTrans2D1" presStyleIdx="0" presStyleCnt="1"/>
      <dgm:spPr/>
      <dgm:t>
        <a:bodyPr/>
        <a:lstStyle/>
        <a:p>
          <a:endParaRPr lang="en-US"/>
        </a:p>
      </dgm:t>
    </dgm:pt>
    <dgm:pt modelId="{DD3ABE65-380B-41F8-A6C2-48C32BAF2ADE}" type="pres">
      <dgm:prSet presAssocID="{148AB519-74D4-4A3A-A07E-FF791B9EA396}" presName="connTx" presStyleLbl="sibTrans2D1" presStyleIdx="0" presStyleCnt="1"/>
      <dgm:spPr/>
      <dgm:t>
        <a:bodyPr/>
        <a:lstStyle/>
        <a:p>
          <a:endParaRPr lang="en-US"/>
        </a:p>
      </dgm:t>
    </dgm:pt>
    <dgm:pt modelId="{C45D5286-4C7B-415D-AA95-DF5416E94656}" type="pres">
      <dgm:prSet presAssocID="{2B157C23-6A3A-4F7F-8952-8A9D1E872589}" presName="composite" presStyleCnt="0"/>
      <dgm:spPr/>
    </dgm:pt>
    <dgm:pt modelId="{C8389FB7-0E8A-4770-B59E-AFD740A5C4E0}" type="pres">
      <dgm:prSet presAssocID="{2B157C23-6A3A-4F7F-8952-8A9D1E872589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DEA30-0872-45F8-93A3-A3751C108C92}" type="pres">
      <dgm:prSet presAssocID="{2B157C23-6A3A-4F7F-8952-8A9D1E872589}" presName="parSh" presStyleLbl="node1" presStyleIdx="1" presStyleCnt="2"/>
      <dgm:spPr/>
      <dgm:t>
        <a:bodyPr/>
        <a:lstStyle/>
        <a:p>
          <a:endParaRPr lang="en-US"/>
        </a:p>
      </dgm:t>
    </dgm:pt>
    <dgm:pt modelId="{85544182-8F70-4C8B-A696-A7FF9BB82EF2}" type="pres">
      <dgm:prSet presAssocID="{2B157C23-6A3A-4F7F-8952-8A9D1E872589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8E24ED-B86B-4E71-966F-7AB95EE4BB30}" type="presOf" srcId="{DBA0F575-B2F6-4AF2-A24B-58E2CF0914EF}" destId="{110C00AA-F429-4929-A926-317203ED019E}" srcOrd="0" destOrd="0" presId="urn:microsoft.com/office/officeart/2005/8/layout/process3"/>
    <dgm:cxn modelId="{CB9757A9-2346-49D8-8202-74954B3CC995}" type="presOf" srcId="{148AB519-74D4-4A3A-A07E-FF791B9EA396}" destId="{E2004F8D-4EF9-461E-BB2F-489EDDC7BACB}" srcOrd="0" destOrd="0" presId="urn:microsoft.com/office/officeart/2005/8/layout/process3"/>
    <dgm:cxn modelId="{2B84D564-3630-45B3-9BA5-FC105D8BF6B7}" type="presOf" srcId="{0839324C-ED7D-4275-A52E-4A5CD4D9A758}" destId="{85544182-8F70-4C8B-A696-A7FF9BB82EF2}" srcOrd="0" destOrd="0" presId="urn:microsoft.com/office/officeart/2005/8/layout/process3"/>
    <dgm:cxn modelId="{566E81B7-0A2D-4E10-AAC4-E293ACB0C69F}" srcId="{DBA0F575-B2F6-4AF2-A24B-58E2CF0914EF}" destId="{AA2D8B6A-E392-464B-9FEF-73A5CE463528}" srcOrd="0" destOrd="0" parTransId="{7852945B-5FDD-4B3F-96CB-2547785A6B84}" sibTransId="{E7018DE4-04AB-47CC-AA16-868BC6C705DA}"/>
    <dgm:cxn modelId="{227DD654-B016-413C-BC05-6342688E549E}" type="presOf" srcId="{DBA0F575-B2F6-4AF2-A24B-58E2CF0914EF}" destId="{B5FD1075-3F93-4E48-BE64-3BCE1BB66B10}" srcOrd="1" destOrd="0" presId="urn:microsoft.com/office/officeart/2005/8/layout/process3"/>
    <dgm:cxn modelId="{0602897A-D73C-4518-94C5-50BA7EE75147}" type="presOf" srcId="{148AB519-74D4-4A3A-A07E-FF791B9EA396}" destId="{DD3ABE65-380B-41F8-A6C2-48C32BAF2ADE}" srcOrd="1" destOrd="0" presId="urn:microsoft.com/office/officeart/2005/8/layout/process3"/>
    <dgm:cxn modelId="{5B105C72-A4AA-485B-9086-6A8305090508}" srcId="{2B157C23-6A3A-4F7F-8952-8A9D1E872589}" destId="{0839324C-ED7D-4275-A52E-4A5CD4D9A758}" srcOrd="0" destOrd="0" parTransId="{F7C6C5CF-DC15-4A67-8984-9626E0B1A29A}" sibTransId="{4FE1E3AB-81C6-47E2-94EF-D34BB8ECB609}"/>
    <dgm:cxn modelId="{80270220-C026-4E9F-9F63-703F2FEC97D1}" srcId="{D2C0420E-40EA-42A2-80BF-3425A1E9C9A2}" destId="{DBA0F575-B2F6-4AF2-A24B-58E2CF0914EF}" srcOrd="0" destOrd="0" parTransId="{A8FA549D-6DB1-4627-9EAF-3E2641886AEB}" sibTransId="{148AB519-74D4-4A3A-A07E-FF791B9EA396}"/>
    <dgm:cxn modelId="{5B01755D-B480-418D-BDAA-79AE02CCBA86}" type="presOf" srcId="{AA2D8B6A-E392-464B-9FEF-73A5CE463528}" destId="{E7CEC3DF-46EA-4E59-8ADB-59D6DAC265DB}" srcOrd="0" destOrd="0" presId="urn:microsoft.com/office/officeart/2005/8/layout/process3"/>
    <dgm:cxn modelId="{48D111E5-68AD-4F6F-96BB-17B7C4B5BA77}" srcId="{D2C0420E-40EA-42A2-80BF-3425A1E9C9A2}" destId="{2B157C23-6A3A-4F7F-8952-8A9D1E872589}" srcOrd="1" destOrd="0" parTransId="{56F8366A-210B-4C9B-AEFC-3DE0E0341666}" sibTransId="{6D783C9B-9492-4160-8D72-4D6E4B481B41}"/>
    <dgm:cxn modelId="{915C4253-F7A9-4815-997A-960A18632D64}" type="presOf" srcId="{2B157C23-6A3A-4F7F-8952-8A9D1E872589}" destId="{C8389FB7-0E8A-4770-B59E-AFD740A5C4E0}" srcOrd="0" destOrd="0" presId="urn:microsoft.com/office/officeart/2005/8/layout/process3"/>
    <dgm:cxn modelId="{B9396858-57CA-474B-A2AA-37B435F5E087}" type="presOf" srcId="{D2C0420E-40EA-42A2-80BF-3425A1E9C9A2}" destId="{75211C00-BB6D-4E44-91A6-E6341227C9CB}" srcOrd="0" destOrd="0" presId="urn:microsoft.com/office/officeart/2005/8/layout/process3"/>
    <dgm:cxn modelId="{E57ABB3A-E336-4457-AC79-B13B59FD3258}" type="presOf" srcId="{2B157C23-6A3A-4F7F-8952-8A9D1E872589}" destId="{36BDEA30-0872-45F8-93A3-A3751C108C92}" srcOrd="1" destOrd="0" presId="urn:microsoft.com/office/officeart/2005/8/layout/process3"/>
    <dgm:cxn modelId="{8025E777-D879-4778-9FEB-EF0FCB590741}" type="presParOf" srcId="{75211C00-BB6D-4E44-91A6-E6341227C9CB}" destId="{AD91820B-92B8-4666-B836-F901B885DDC2}" srcOrd="0" destOrd="0" presId="urn:microsoft.com/office/officeart/2005/8/layout/process3"/>
    <dgm:cxn modelId="{BA3257F4-CF53-453E-AEE0-D0BA81C31D7A}" type="presParOf" srcId="{AD91820B-92B8-4666-B836-F901B885DDC2}" destId="{110C00AA-F429-4929-A926-317203ED019E}" srcOrd="0" destOrd="0" presId="urn:microsoft.com/office/officeart/2005/8/layout/process3"/>
    <dgm:cxn modelId="{6757CBC8-DC34-4C0F-B157-28D7CCD16314}" type="presParOf" srcId="{AD91820B-92B8-4666-B836-F901B885DDC2}" destId="{B5FD1075-3F93-4E48-BE64-3BCE1BB66B10}" srcOrd="1" destOrd="0" presId="urn:microsoft.com/office/officeart/2005/8/layout/process3"/>
    <dgm:cxn modelId="{353A76D0-08A7-4286-B599-BF9E374E4F7A}" type="presParOf" srcId="{AD91820B-92B8-4666-B836-F901B885DDC2}" destId="{E7CEC3DF-46EA-4E59-8ADB-59D6DAC265DB}" srcOrd="2" destOrd="0" presId="urn:microsoft.com/office/officeart/2005/8/layout/process3"/>
    <dgm:cxn modelId="{B10CF2CB-9BA0-402A-BC82-D27F286057FD}" type="presParOf" srcId="{75211C00-BB6D-4E44-91A6-E6341227C9CB}" destId="{E2004F8D-4EF9-461E-BB2F-489EDDC7BACB}" srcOrd="1" destOrd="0" presId="urn:microsoft.com/office/officeart/2005/8/layout/process3"/>
    <dgm:cxn modelId="{D140BC63-9DFB-40CD-A63D-B392DB8EFE4F}" type="presParOf" srcId="{E2004F8D-4EF9-461E-BB2F-489EDDC7BACB}" destId="{DD3ABE65-380B-41F8-A6C2-48C32BAF2ADE}" srcOrd="0" destOrd="0" presId="urn:microsoft.com/office/officeart/2005/8/layout/process3"/>
    <dgm:cxn modelId="{DEEBEE69-72C3-47B9-9C9F-B139CD6BFF2F}" type="presParOf" srcId="{75211C00-BB6D-4E44-91A6-E6341227C9CB}" destId="{C45D5286-4C7B-415D-AA95-DF5416E94656}" srcOrd="2" destOrd="0" presId="urn:microsoft.com/office/officeart/2005/8/layout/process3"/>
    <dgm:cxn modelId="{7166E044-EF7F-4135-8DA1-DE6017019A96}" type="presParOf" srcId="{C45D5286-4C7B-415D-AA95-DF5416E94656}" destId="{C8389FB7-0E8A-4770-B59E-AFD740A5C4E0}" srcOrd="0" destOrd="0" presId="urn:microsoft.com/office/officeart/2005/8/layout/process3"/>
    <dgm:cxn modelId="{D32AC622-0856-4F1E-9B23-3F7858BCC242}" type="presParOf" srcId="{C45D5286-4C7B-415D-AA95-DF5416E94656}" destId="{36BDEA30-0872-45F8-93A3-A3751C108C92}" srcOrd="1" destOrd="0" presId="urn:microsoft.com/office/officeart/2005/8/layout/process3"/>
    <dgm:cxn modelId="{85F584E1-C1D3-4063-B3EE-4295E20938B3}" type="presParOf" srcId="{C45D5286-4C7B-415D-AA95-DF5416E94656}" destId="{85544182-8F70-4C8B-A696-A7FF9BB82EF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241B187-5627-4450-A964-8B0D6C25B81B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89ACCC4A-7DB5-4281-B06F-C7FDD32B77DC}">
      <dgm:prSet/>
      <dgm:spPr/>
      <dgm:t>
        <a:bodyPr/>
        <a:lstStyle/>
        <a:p>
          <a:pPr rtl="0"/>
          <a:r>
            <a:rPr lang="en-US" b="1" smtClean="0"/>
            <a:t>High School Dropout</a:t>
          </a:r>
          <a:endParaRPr lang="en-US"/>
        </a:p>
      </dgm:t>
    </dgm:pt>
    <dgm:pt modelId="{6F8EB9C7-AEF7-4218-B982-8877CBAA7712}" type="parTrans" cxnId="{63FD5FE1-06C8-4D13-9647-C83663EC038F}">
      <dgm:prSet/>
      <dgm:spPr/>
      <dgm:t>
        <a:bodyPr/>
        <a:lstStyle/>
        <a:p>
          <a:endParaRPr lang="en-US"/>
        </a:p>
      </dgm:t>
    </dgm:pt>
    <dgm:pt modelId="{0813D7C5-B316-480B-9392-EBD498D4B64B}" type="sibTrans" cxnId="{63FD5FE1-06C8-4D13-9647-C83663EC038F}">
      <dgm:prSet/>
      <dgm:spPr/>
      <dgm:t>
        <a:bodyPr/>
        <a:lstStyle/>
        <a:p>
          <a:endParaRPr lang="en-US"/>
        </a:p>
      </dgm:t>
    </dgm:pt>
    <dgm:pt modelId="{79618FF2-B6D5-4828-B009-622DFC24F73F}">
      <dgm:prSet/>
      <dgm:spPr/>
      <dgm:t>
        <a:bodyPr/>
        <a:lstStyle/>
        <a:p>
          <a:pPr rtl="0"/>
          <a:r>
            <a:rPr lang="en-US" smtClean="0"/>
            <a:t>Can use one hand only, the other must be kept behind their back and all communication must be done nonverbally</a:t>
          </a:r>
          <a:endParaRPr lang="en-US"/>
        </a:p>
      </dgm:t>
    </dgm:pt>
    <dgm:pt modelId="{3E2672DE-CAC0-4CB9-A074-8518DAAA4CA9}" type="parTrans" cxnId="{EFC1537E-0138-4EDB-BF1B-CB0799EC44E4}">
      <dgm:prSet/>
      <dgm:spPr/>
      <dgm:t>
        <a:bodyPr/>
        <a:lstStyle/>
        <a:p>
          <a:endParaRPr lang="en-US"/>
        </a:p>
      </dgm:t>
    </dgm:pt>
    <dgm:pt modelId="{1432F660-D3E2-4219-8E16-93C7662536FB}" type="sibTrans" cxnId="{EFC1537E-0138-4EDB-BF1B-CB0799EC44E4}">
      <dgm:prSet/>
      <dgm:spPr/>
      <dgm:t>
        <a:bodyPr/>
        <a:lstStyle/>
        <a:p>
          <a:endParaRPr lang="en-US"/>
        </a:p>
      </dgm:t>
    </dgm:pt>
    <dgm:pt modelId="{8D660E2C-947D-42AB-AE09-31A0B18021C5}">
      <dgm:prSet/>
      <dgm:spPr/>
      <dgm:t>
        <a:bodyPr/>
        <a:lstStyle/>
        <a:p>
          <a:pPr rtl="0"/>
          <a:r>
            <a:rPr lang="en-US" b="1" smtClean="0"/>
            <a:t>High School Graduate</a:t>
          </a:r>
          <a:endParaRPr lang="en-US"/>
        </a:p>
      </dgm:t>
    </dgm:pt>
    <dgm:pt modelId="{5C48881E-EE66-404C-A10A-4E5F5193B3B4}" type="parTrans" cxnId="{CF456B5A-5CFF-472F-9C18-A31FB8F93413}">
      <dgm:prSet/>
      <dgm:spPr/>
      <dgm:t>
        <a:bodyPr/>
        <a:lstStyle/>
        <a:p>
          <a:endParaRPr lang="en-US"/>
        </a:p>
      </dgm:t>
    </dgm:pt>
    <dgm:pt modelId="{8EC369AD-DBCD-4D3F-8D65-129314C11D9E}" type="sibTrans" cxnId="{CF456B5A-5CFF-472F-9C18-A31FB8F93413}">
      <dgm:prSet/>
      <dgm:spPr/>
      <dgm:t>
        <a:bodyPr/>
        <a:lstStyle/>
        <a:p>
          <a:endParaRPr lang="en-US"/>
        </a:p>
      </dgm:t>
    </dgm:pt>
    <dgm:pt modelId="{19838475-0A8B-4FE2-B428-9725AC86DF00}">
      <dgm:prSet/>
      <dgm:spPr/>
      <dgm:t>
        <a:bodyPr/>
        <a:lstStyle/>
        <a:p>
          <a:pPr rtl="0"/>
          <a:r>
            <a:rPr lang="en-US" smtClean="0"/>
            <a:t>Can use one hand only and the other must be kept behind their back</a:t>
          </a:r>
          <a:endParaRPr lang="en-US"/>
        </a:p>
      </dgm:t>
    </dgm:pt>
    <dgm:pt modelId="{83A37935-68F7-4314-9C18-30A8839348E9}" type="parTrans" cxnId="{CB76FAE5-CE5A-4F76-B5D2-C6763DDBEFBD}">
      <dgm:prSet/>
      <dgm:spPr/>
      <dgm:t>
        <a:bodyPr/>
        <a:lstStyle/>
        <a:p>
          <a:endParaRPr lang="en-US"/>
        </a:p>
      </dgm:t>
    </dgm:pt>
    <dgm:pt modelId="{A9BFF08E-0CF2-4435-AD09-E76893792BDA}" type="sibTrans" cxnId="{CB76FAE5-CE5A-4F76-B5D2-C6763DDBEFBD}">
      <dgm:prSet/>
      <dgm:spPr/>
      <dgm:t>
        <a:bodyPr/>
        <a:lstStyle/>
        <a:p>
          <a:endParaRPr lang="en-US"/>
        </a:p>
      </dgm:t>
    </dgm:pt>
    <dgm:pt modelId="{BDC52E63-EB46-4378-8786-81E77EF92E55}">
      <dgm:prSet/>
      <dgm:spPr/>
      <dgm:t>
        <a:bodyPr/>
        <a:lstStyle/>
        <a:p>
          <a:pPr rtl="0"/>
          <a:r>
            <a:rPr lang="en-US" b="1" smtClean="0"/>
            <a:t>Associate degree</a:t>
          </a:r>
          <a:endParaRPr lang="en-US"/>
        </a:p>
      </dgm:t>
    </dgm:pt>
    <dgm:pt modelId="{9E8C528F-60CA-4540-9292-20F8C5607F39}" type="parTrans" cxnId="{60F4BD50-6609-4939-8E5F-C74B44A9E5C7}">
      <dgm:prSet/>
      <dgm:spPr/>
      <dgm:t>
        <a:bodyPr/>
        <a:lstStyle/>
        <a:p>
          <a:endParaRPr lang="en-US"/>
        </a:p>
      </dgm:t>
    </dgm:pt>
    <dgm:pt modelId="{7EC7DDB0-BCF6-43A5-8F60-2509449F7E5F}" type="sibTrans" cxnId="{60F4BD50-6609-4939-8E5F-C74B44A9E5C7}">
      <dgm:prSet/>
      <dgm:spPr/>
      <dgm:t>
        <a:bodyPr/>
        <a:lstStyle/>
        <a:p>
          <a:endParaRPr lang="en-US"/>
        </a:p>
      </dgm:t>
    </dgm:pt>
    <dgm:pt modelId="{EFC00FAC-48E9-4917-8039-699B66C265C7}">
      <dgm:prSet/>
      <dgm:spPr/>
      <dgm:t>
        <a:bodyPr/>
        <a:lstStyle/>
        <a:p>
          <a:pPr rtl="0"/>
          <a:r>
            <a:rPr lang="en-US" smtClean="0"/>
            <a:t>Have full use of their hands but all communication must be done nonverbally</a:t>
          </a:r>
          <a:endParaRPr lang="en-US"/>
        </a:p>
      </dgm:t>
    </dgm:pt>
    <dgm:pt modelId="{94627FC1-9FD0-4CB3-822C-6BD48C31000A}" type="parTrans" cxnId="{D3EA2983-7976-4332-B5B4-82397E8DBD94}">
      <dgm:prSet/>
      <dgm:spPr/>
      <dgm:t>
        <a:bodyPr/>
        <a:lstStyle/>
        <a:p>
          <a:endParaRPr lang="en-US"/>
        </a:p>
      </dgm:t>
    </dgm:pt>
    <dgm:pt modelId="{3D624FD4-CEE3-4006-B268-1BCFF75D75C2}" type="sibTrans" cxnId="{D3EA2983-7976-4332-B5B4-82397E8DBD94}">
      <dgm:prSet/>
      <dgm:spPr/>
      <dgm:t>
        <a:bodyPr/>
        <a:lstStyle/>
        <a:p>
          <a:endParaRPr lang="en-US"/>
        </a:p>
      </dgm:t>
    </dgm:pt>
    <dgm:pt modelId="{58F49064-911C-4B18-8C53-DEE02FB67A5A}">
      <dgm:prSet/>
      <dgm:spPr/>
      <dgm:t>
        <a:bodyPr/>
        <a:lstStyle/>
        <a:p>
          <a:pPr rtl="0"/>
          <a:r>
            <a:rPr lang="en-US" b="1" smtClean="0"/>
            <a:t>Bachelor’s degree</a:t>
          </a:r>
          <a:endParaRPr lang="en-US"/>
        </a:p>
      </dgm:t>
    </dgm:pt>
    <dgm:pt modelId="{DE2D602D-0EE7-4179-B198-99095DE0C5F4}" type="parTrans" cxnId="{86B657AE-CC13-43F4-85A9-27FD42A5DD07}">
      <dgm:prSet/>
      <dgm:spPr/>
      <dgm:t>
        <a:bodyPr/>
        <a:lstStyle/>
        <a:p>
          <a:endParaRPr lang="en-US"/>
        </a:p>
      </dgm:t>
    </dgm:pt>
    <dgm:pt modelId="{159DEF4C-0A95-49FC-9525-6625E1DE5F47}" type="sibTrans" cxnId="{86B657AE-CC13-43F4-85A9-27FD42A5DD07}">
      <dgm:prSet/>
      <dgm:spPr/>
      <dgm:t>
        <a:bodyPr/>
        <a:lstStyle/>
        <a:p>
          <a:endParaRPr lang="en-US"/>
        </a:p>
      </dgm:t>
    </dgm:pt>
    <dgm:pt modelId="{ECAB643B-BE00-4A96-A6F6-3962D75EF45F}">
      <dgm:prSet/>
      <dgm:spPr/>
      <dgm:t>
        <a:bodyPr/>
        <a:lstStyle/>
        <a:p>
          <a:pPr rtl="0"/>
          <a:r>
            <a:rPr lang="en-US" dirty="0" smtClean="0"/>
            <a:t>Have full use of their hands but the team must designate one person only who can talk; others must communicate nonverbally</a:t>
          </a:r>
          <a:endParaRPr lang="en-US" dirty="0"/>
        </a:p>
      </dgm:t>
    </dgm:pt>
    <dgm:pt modelId="{A4E37CE0-CD01-4C1C-9F52-85E8B363921B}" type="parTrans" cxnId="{96087F6C-079D-49B4-AA90-FF62C76C5C6D}">
      <dgm:prSet/>
      <dgm:spPr/>
      <dgm:t>
        <a:bodyPr/>
        <a:lstStyle/>
        <a:p>
          <a:endParaRPr lang="en-US"/>
        </a:p>
      </dgm:t>
    </dgm:pt>
    <dgm:pt modelId="{5159F24E-A5E4-4789-B58F-63FEFBE2E191}" type="sibTrans" cxnId="{96087F6C-079D-49B4-AA90-FF62C76C5C6D}">
      <dgm:prSet/>
      <dgm:spPr/>
      <dgm:t>
        <a:bodyPr/>
        <a:lstStyle/>
        <a:p>
          <a:endParaRPr lang="en-US"/>
        </a:p>
      </dgm:t>
    </dgm:pt>
    <dgm:pt modelId="{224B3E95-7454-436A-9A74-A681DA8D3862}">
      <dgm:prSet/>
      <dgm:spPr/>
      <dgm:t>
        <a:bodyPr/>
        <a:lstStyle/>
        <a:p>
          <a:pPr rtl="0"/>
          <a:r>
            <a:rPr lang="en-US" b="1" smtClean="0"/>
            <a:t>Doctorate degree</a:t>
          </a:r>
          <a:endParaRPr lang="en-US"/>
        </a:p>
      </dgm:t>
    </dgm:pt>
    <dgm:pt modelId="{959D0C5B-DC78-474E-9C4B-BCCEEADE2BA3}" type="parTrans" cxnId="{680DC159-6C4F-44BF-BD04-BA89B7338117}">
      <dgm:prSet/>
      <dgm:spPr/>
      <dgm:t>
        <a:bodyPr/>
        <a:lstStyle/>
        <a:p>
          <a:endParaRPr lang="en-US"/>
        </a:p>
      </dgm:t>
    </dgm:pt>
    <dgm:pt modelId="{C1C07C6B-C035-4D06-80BB-383A48CDD0CC}" type="sibTrans" cxnId="{680DC159-6C4F-44BF-BD04-BA89B7338117}">
      <dgm:prSet/>
      <dgm:spPr/>
      <dgm:t>
        <a:bodyPr/>
        <a:lstStyle/>
        <a:p>
          <a:endParaRPr lang="en-US"/>
        </a:p>
      </dgm:t>
    </dgm:pt>
    <dgm:pt modelId="{43262948-166F-4D4C-A044-48879EC747F1}">
      <dgm:prSet/>
      <dgm:spPr/>
      <dgm:t>
        <a:bodyPr/>
        <a:lstStyle/>
        <a:p>
          <a:pPr rtl="0"/>
          <a:r>
            <a:rPr lang="en-US" smtClean="0"/>
            <a:t>Have no limitations</a:t>
          </a:r>
          <a:endParaRPr lang="en-US"/>
        </a:p>
      </dgm:t>
    </dgm:pt>
    <dgm:pt modelId="{2F04CDAF-1BBB-4AEA-B8E6-4F1F40367F95}" type="parTrans" cxnId="{DA4C837E-D819-4621-BC2C-00E989A94BA8}">
      <dgm:prSet/>
      <dgm:spPr/>
      <dgm:t>
        <a:bodyPr/>
        <a:lstStyle/>
        <a:p>
          <a:endParaRPr lang="en-US"/>
        </a:p>
      </dgm:t>
    </dgm:pt>
    <dgm:pt modelId="{0A1F00A5-7AC8-4EE2-899A-DE8C6CF15425}" type="sibTrans" cxnId="{DA4C837E-D819-4621-BC2C-00E989A94BA8}">
      <dgm:prSet/>
      <dgm:spPr/>
      <dgm:t>
        <a:bodyPr/>
        <a:lstStyle/>
        <a:p>
          <a:endParaRPr lang="en-US"/>
        </a:p>
      </dgm:t>
    </dgm:pt>
    <dgm:pt modelId="{608EF6F1-591A-4E15-A930-A5504A99E75E}" type="pres">
      <dgm:prSet presAssocID="{9241B187-5627-4450-A964-8B0D6C25B8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E54A25-396F-4896-8977-2EFA48F44E59}" type="pres">
      <dgm:prSet presAssocID="{89ACCC4A-7DB5-4281-B06F-C7FDD32B77DC}" presName="linNode" presStyleCnt="0"/>
      <dgm:spPr/>
    </dgm:pt>
    <dgm:pt modelId="{3A6C1F91-484E-4D7C-83A2-CA6D97922984}" type="pres">
      <dgm:prSet presAssocID="{89ACCC4A-7DB5-4281-B06F-C7FDD32B77DC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B08B5-D2F4-44C7-AB2A-5DCE9FB17A90}" type="pres">
      <dgm:prSet presAssocID="{89ACCC4A-7DB5-4281-B06F-C7FDD32B77DC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E5297-270F-4B3E-8B4C-342AE37414F3}" type="pres">
      <dgm:prSet presAssocID="{0813D7C5-B316-480B-9392-EBD498D4B64B}" presName="sp" presStyleCnt="0"/>
      <dgm:spPr/>
    </dgm:pt>
    <dgm:pt modelId="{34ECDF6C-13AD-4660-954B-0B090CABF087}" type="pres">
      <dgm:prSet presAssocID="{8D660E2C-947D-42AB-AE09-31A0B18021C5}" presName="linNode" presStyleCnt="0"/>
      <dgm:spPr/>
    </dgm:pt>
    <dgm:pt modelId="{B64BED6B-CCED-4423-A72A-DB88089FADEE}" type="pres">
      <dgm:prSet presAssocID="{8D660E2C-947D-42AB-AE09-31A0B18021C5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A947C-AA22-4387-856C-8501143D354E}" type="pres">
      <dgm:prSet presAssocID="{8D660E2C-947D-42AB-AE09-31A0B18021C5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48170-35B3-4218-9D61-45109B86229D}" type="pres">
      <dgm:prSet presAssocID="{8EC369AD-DBCD-4D3F-8D65-129314C11D9E}" presName="sp" presStyleCnt="0"/>
      <dgm:spPr/>
    </dgm:pt>
    <dgm:pt modelId="{DD054A5F-0CE1-4ADE-B6DB-39F890BC6B84}" type="pres">
      <dgm:prSet presAssocID="{BDC52E63-EB46-4378-8786-81E77EF92E55}" presName="linNode" presStyleCnt="0"/>
      <dgm:spPr/>
    </dgm:pt>
    <dgm:pt modelId="{0677E2F1-37F3-45A9-9835-38DB43273F21}" type="pres">
      <dgm:prSet presAssocID="{BDC52E63-EB46-4378-8786-81E77EF92E55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2C5AE-D6D8-4FFE-9CAD-C32635ED3F2A}" type="pres">
      <dgm:prSet presAssocID="{BDC52E63-EB46-4378-8786-81E77EF92E55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54FAE-6203-4508-B5D1-1217AD866AEF}" type="pres">
      <dgm:prSet presAssocID="{7EC7DDB0-BCF6-43A5-8F60-2509449F7E5F}" presName="sp" presStyleCnt="0"/>
      <dgm:spPr/>
    </dgm:pt>
    <dgm:pt modelId="{8933EB45-B19C-4186-9ECE-E4C5DC0F0B12}" type="pres">
      <dgm:prSet presAssocID="{58F49064-911C-4B18-8C53-DEE02FB67A5A}" presName="linNode" presStyleCnt="0"/>
      <dgm:spPr/>
    </dgm:pt>
    <dgm:pt modelId="{D1B23B4F-53F9-4EF5-A4A3-EF3A714FCB66}" type="pres">
      <dgm:prSet presAssocID="{58F49064-911C-4B18-8C53-DEE02FB67A5A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7521F-3A7A-404C-936C-294006257C3E}" type="pres">
      <dgm:prSet presAssocID="{58F49064-911C-4B18-8C53-DEE02FB67A5A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1FE43-DD55-4638-A0B4-5A7F49BE618F}" type="pres">
      <dgm:prSet presAssocID="{159DEF4C-0A95-49FC-9525-6625E1DE5F47}" presName="sp" presStyleCnt="0"/>
      <dgm:spPr/>
    </dgm:pt>
    <dgm:pt modelId="{EE0CF6D3-B204-4AD6-82E6-BFE4207BC9F5}" type="pres">
      <dgm:prSet presAssocID="{224B3E95-7454-436A-9A74-A681DA8D3862}" presName="linNode" presStyleCnt="0"/>
      <dgm:spPr/>
    </dgm:pt>
    <dgm:pt modelId="{E631D531-03A3-4E56-9C0D-FE908E632B8C}" type="pres">
      <dgm:prSet presAssocID="{224B3E95-7454-436A-9A74-A681DA8D3862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0F2D3-9310-43C5-BF59-CC1507614384}" type="pres">
      <dgm:prSet presAssocID="{224B3E95-7454-436A-9A74-A681DA8D3862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00B89C-D02D-4D61-A3C6-A3197AE3AF58}" type="presOf" srcId="{ECAB643B-BE00-4A96-A6F6-3962D75EF45F}" destId="{34A7521F-3A7A-404C-936C-294006257C3E}" srcOrd="0" destOrd="0" presId="urn:microsoft.com/office/officeart/2005/8/layout/vList5"/>
    <dgm:cxn modelId="{86B657AE-CC13-43F4-85A9-27FD42A5DD07}" srcId="{9241B187-5627-4450-A964-8B0D6C25B81B}" destId="{58F49064-911C-4B18-8C53-DEE02FB67A5A}" srcOrd="3" destOrd="0" parTransId="{DE2D602D-0EE7-4179-B198-99095DE0C5F4}" sibTransId="{159DEF4C-0A95-49FC-9525-6625E1DE5F47}"/>
    <dgm:cxn modelId="{CF456B5A-5CFF-472F-9C18-A31FB8F93413}" srcId="{9241B187-5627-4450-A964-8B0D6C25B81B}" destId="{8D660E2C-947D-42AB-AE09-31A0B18021C5}" srcOrd="1" destOrd="0" parTransId="{5C48881E-EE66-404C-A10A-4E5F5193B3B4}" sibTransId="{8EC369AD-DBCD-4D3F-8D65-129314C11D9E}"/>
    <dgm:cxn modelId="{AE09E25E-18C6-4D94-95D3-182980225BA9}" type="presOf" srcId="{8D660E2C-947D-42AB-AE09-31A0B18021C5}" destId="{B64BED6B-CCED-4423-A72A-DB88089FADEE}" srcOrd="0" destOrd="0" presId="urn:microsoft.com/office/officeart/2005/8/layout/vList5"/>
    <dgm:cxn modelId="{3B62460E-91FA-4F88-9DF4-864266249542}" type="presOf" srcId="{79618FF2-B6D5-4828-B009-622DFC24F73F}" destId="{6F2B08B5-D2F4-44C7-AB2A-5DCE9FB17A90}" srcOrd="0" destOrd="0" presId="urn:microsoft.com/office/officeart/2005/8/layout/vList5"/>
    <dgm:cxn modelId="{64594BAF-8566-4911-916A-AA74BCA29942}" type="presOf" srcId="{19838475-0A8B-4FE2-B428-9725AC86DF00}" destId="{7C6A947C-AA22-4387-856C-8501143D354E}" srcOrd="0" destOrd="0" presId="urn:microsoft.com/office/officeart/2005/8/layout/vList5"/>
    <dgm:cxn modelId="{F885F742-E760-4121-B577-A4B9BA5B93EA}" type="presOf" srcId="{9241B187-5627-4450-A964-8B0D6C25B81B}" destId="{608EF6F1-591A-4E15-A930-A5504A99E75E}" srcOrd="0" destOrd="0" presId="urn:microsoft.com/office/officeart/2005/8/layout/vList5"/>
    <dgm:cxn modelId="{DA4C837E-D819-4621-BC2C-00E989A94BA8}" srcId="{224B3E95-7454-436A-9A74-A681DA8D3862}" destId="{43262948-166F-4D4C-A044-48879EC747F1}" srcOrd="0" destOrd="0" parTransId="{2F04CDAF-1BBB-4AEA-B8E6-4F1F40367F95}" sibTransId="{0A1F00A5-7AC8-4EE2-899A-DE8C6CF15425}"/>
    <dgm:cxn modelId="{B066F0CF-BC8E-4AAF-8330-FEC97FDCD819}" type="presOf" srcId="{89ACCC4A-7DB5-4281-B06F-C7FDD32B77DC}" destId="{3A6C1F91-484E-4D7C-83A2-CA6D97922984}" srcOrd="0" destOrd="0" presId="urn:microsoft.com/office/officeart/2005/8/layout/vList5"/>
    <dgm:cxn modelId="{96087F6C-079D-49B4-AA90-FF62C76C5C6D}" srcId="{58F49064-911C-4B18-8C53-DEE02FB67A5A}" destId="{ECAB643B-BE00-4A96-A6F6-3962D75EF45F}" srcOrd="0" destOrd="0" parTransId="{A4E37CE0-CD01-4C1C-9F52-85E8B363921B}" sibTransId="{5159F24E-A5E4-4789-B58F-63FEFBE2E191}"/>
    <dgm:cxn modelId="{64A0A7D6-F6BA-414C-81BE-7528C4A04C32}" type="presOf" srcId="{43262948-166F-4D4C-A044-48879EC747F1}" destId="{FDD0F2D3-9310-43C5-BF59-CC1507614384}" srcOrd="0" destOrd="0" presId="urn:microsoft.com/office/officeart/2005/8/layout/vList5"/>
    <dgm:cxn modelId="{3E247B3C-9A94-4B5D-90F6-37CB185C2220}" type="presOf" srcId="{BDC52E63-EB46-4378-8786-81E77EF92E55}" destId="{0677E2F1-37F3-45A9-9835-38DB43273F21}" srcOrd="0" destOrd="0" presId="urn:microsoft.com/office/officeart/2005/8/layout/vList5"/>
    <dgm:cxn modelId="{EFC1537E-0138-4EDB-BF1B-CB0799EC44E4}" srcId="{89ACCC4A-7DB5-4281-B06F-C7FDD32B77DC}" destId="{79618FF2-B6D5-4828-B009-622DFC24F73F}" srcOrd="0" destOrd="0" parTransId="{3E2672DE-CAC0-4CB9-A074-8518DAAA4CA9}" sibTransId="{1432F660-D3E2-4219-8E16-93C7662536FB}"/>
    <dgm:cxn modelId="{A255A7C4-0ADF-464F-83B4-CBFEBD0856C4}" type="presOf" srcId="{58F49064-911C-4B18-8C53-DEE02FB67A5A}" destId="{D1B23B4F-53F9-4EF5-A4A3-EF3A714FCB66}" srcOrd="0" destOrd="0" presId="urn:microsoft.com/office/officeart/2005/8/layout/vList5"/>
    <dgm:cxn modelId="{D3EA2983-7976-4332-B5B4-82397E8DBD94}" srcId="{BDC52E63-EB46-4378-8786-81E77EF92E55}" destId="{EFC00FAC-48E9-4917-8039-699B66C265C7}" srcOrd="0" destOrd="0" parTransId="{94627FC1-9FD0-4CB3-822C-6BD48C31000A}" sibTransId="{3D624FD4-CEE3-4006-B268-1BCFF75D75C2}"/>
    <dgm:cxn modelId="{AF516DCD-587B-4D3B-AAEC-6A0B4868AEC9}" type="presOf" srcId="{EFC00FAC-48E9-4917-8039-699B66C265C7}" destId="{1E52C5AE-D6D8-4FFE-9CAD-C32635ED3F2A}" srcOrd="0" destOrd="0" presId="urn:microsoft.com/office/officeart/2005/8/layout/vList5"/>
    <dgm:cxn modelId="{2AA2EA41-EE7D-4332-AF37-178D41292B75}" type="presOf" srcId="{224B3E95-7454-436A-9A74-A681DA8D3862}" destId="{E631D531-03A3-4E56-9C0D-FE908E632B8C}" srcOrd="0" destOrd="0" presId="urn:microsoft.com/office/officeart/2005/8/layout/vList5"/>
    <dgm:cxn modelId="{CB76FAE5-CE5A-4F76-B5D2-C6763DDBEFBD}" srcId="{8D660E2C-947D-42AB-AE09-31A0B18021C5}" destId="{19838475-0A8B-4FE2-B428-9725AC86DF00}" srcOrd="0" destOrd="0" parTransId="{83A37935-68F7-4314-9C18-30A8839348E9}" sibTransId="{A9BFF08E-0CF2-4435-AD09-E76893792BDA}"/>
    <dgm:cxn modelId="{60F4BD50-6609-4939-8E5F-C74B44A9E5C7}" srcId="{9241B187-5627-4450-A964-8B0D6C25B81B}" destId="{BDC52E63-EB46-4378-8786-81E77EF92E55}" srcOrd="2" destOrd="0" parTransId="{9E8C528F-60CA-4540-9292-20F8C5607F39}" sibTransId="{7EC7DDB0-BCF6-43A5-8F60-2509449F7E5F}"/>
    <dgm:cxn modelId="{63FD5FE1-06C8-4D13-9647-C83663EC038F}" srcId="{9241B187-5627-4450-A964-8B0D6C25B81B}" destId="{89ACCC4A-7DB5-4281-B06F-C7FDD32B77DC}" srcOrd="0" destOrd="0" parTransId="{6F8EB9C7-AEF7-4218-B982-8877CBAA7712}" sibTransId="{0813D7C5-B316-480B-9392-EBD498D4B64B}"/>
    <dgm:cxn modelId="{680DC159-6C4F-44BF-BD04-BA89B7338117}" srcId="{9241B187-5627-4450-A964-8B0D6C25B81B}" destId="{224B3E95-7454-436A-9A74-A681DA8D3862}" srcOrd="4" destOrd="0" parTransId="{959D0C5B-DC78-474E-9C4B-BCCEEADE2BA3}" sibTransId="{C1C07C6B-C035-4D06-80BB-383A48CDD0CC}"/>
    <dgm:cxn modelId="{084339C2-E70B-4E5B-BE8B-219C37B3D4A0}" type="presParOf" srcId="{608EF6F1-591A-4E15-A930-A5504A99E75E}" destId="{DDE54A25-396F-4896-8977-2EFA48F44E59}" srcOrd="0" destOrd="0" presId="urn:microsoft.com/office/officeart/2005/8/layout/vList5"/>
    <dgm:cxn modelId="{D10AF41D-EC3F-40EE-B2D9-CF19D7E3F824}" type="presParOf" srcId="{DDE54A25-396F-4896-8977-2EFA48F44E59}" destId="{3A6C1F91-484E-4D7C-83A2-CA6D97922984}" srcOrd="0" destOrd="0" presId="urn:microsoft.com/office/officeart/2005/8/layout/vList5"/>
    <dgm:cxn modelId="{C86821A5-CE35-4D6D-BDC0-F419A83BF306}" type="presParOf" srcId="{DDE54A25-396F-4896-8977-2EFA48F44E59}" destId="{6F2B08B5-D2F4-44C7-AB2A-5DCE9FB17A90}" srcOrd="1" destOrd="0" presId="urn:microsoft.com/office/officeart/2005/8/layout/vList5"/>
    <dgm:cxn modelId="{EBF18A75-A9CD-46B2-8938-37852719A337}" type="presParOf" srcId="{608EF6F1-591A-4E15-A930-A5504A99E75E}" destId="{7D2E5297-270F-4B3E-8B4C-342AE37414F3}" srcOrd="1" destOrd="0" presId="urn:microsoft.com/office/officeart/2005/8/layout/vList5"/>
    <dgm:cxn modelId="{821D8D69-400C-4B87-8463-A24BA96E747F}" type="presParOf" srcId="{608EF6F1-591A-4E15-A930-A5504A99E75E}" destId="{34ECDF6C-13AD-4660-954B-0B090CABF087}" srcOrd="2" destOrd="0" presId="urn:microsoft.com/office/officeart/2005/8/layout/vList5"/>
    <dgm:cxn modelId="{6CD10095-9E1A-4B15-8A00-A0AD3F692218}" type="presParOf" srcId="{34ECDF6C-13AD-4660-954B-0B090CABF087}" destId="{B64BED6B-CCED-4423-A72A-DB88089FADEE}" srcOrd="0" destOrd="0" presId="urn:microsoft.com/office/officeart/2005/8/layout/vList5"/>
    <dgm:cxn modelId="{23CD1D3A-DC88-410A-AE42-47DAAC745205}" type="presParOf" srcId="{34ECDF6C-13AD-4660-954B-0B090CABF087}" destId="{7C6A947C-AA22-4387-856C-8501143D354E}" srcOrd="1" destOrd="0" presId="urn:microsoft.com/office/officeart/2005/8/layout/vList5"/>
    <dgm:cxn modelId="{D68ACFBB-B01C-4CBF-84D1-B3C78CA18D7B}" type="presParOf" srcId="{608EF6F1-591A-4E15-A930-A5504A99E75E}" destId="{D0248170-35B3-4218-9D61-45109B86229D}" srcOrd="3" destOrd="0" presId="urn:microsoft.com/office/officeart/2005/8/layout/vList5"/>
    <dgm:cxn modelId="{DD36C2E0-31B6-4167-89BA-2232FB7C6A9A}" type="presParOf" srcId="{608EF6F1-591A-4E15-A930-A5504A99E75E}" destId="{DD054A5F-0CE1-4ADE-B6DB-39F890BC6B84}" srcOrd="4" destOrd="0" presId="urn:microsoft.com/office/officeart/2005/8/layout/vList5"/>
    <dgm:cxn modelId="{D727B560-DDA1-410B-9FB2-10EF0F001B1E}" type="presParOf" srcId="{DD054A5F-0CE1-4ADE-B6DB-39F890BC6B84}" destId="{0677E2F1-37F3-45A9-9835-38DB43273F21}" srcOrd="0" destOrd="0" presId="urn:microsoft.com/office/officeart/2005/8/layout/vList5"/>
    <dgm:cxn modelId="{B538B95A-72BC-4907-A316-426AFE9CB5AF}" type="presParOf" srcId="{DD054A5F-0CE1-4ADE-B6DB-39F890BC6B84}" destId="{1E52C5AE-D6D8-4FFE-9CAD-C32635ED3F2A}" srcOrd="1" destOrd="0" presId="urn:microsoft.com/office/officeart/2005/8/layout/vList5"/>
    <dgm:cxn modelId="{BE31BD73-84CF-45D8-AE4E-AC2B7C3B5E28}" type="presParOf" srcId="{608EF6F1-591A-4E15-A930-A5504A99E75E}" destId="{4D654FAE-6203-4508-B5D1-1217AD866AEF}" srcOrd="5" destOrd="0" presId="urn:microsoft.com/office/officeart/2005/8/layout/vList5"/>
    <dgm:cxn modelId="{BA2454AD-2878-4CA4-9FAB-C4D048A14D4C}" type="presParOf" srcId="{608EF6F1-591A-4E15-A930-A5504A99E75E}" destId="{8933EB45-B19C-4186-9ECE-E4C5DC0F0B12}" srcOrd="6" destOrd="0" presId="urn:microsoft.com/office/officeart/2005/8/layout/vList5"/>
    <dgm:cxn modelId="{0A3B75FA-1084-49AF-BC6F-F973ADD366B5}" type="presParOf" srcId="{8933EB45-B19C-4186-9ECE-E4C5DC0F0B12}" destId="{D1B23B4F-53F9-4EF5-A4A3-EF3A714FCB66}" srcOrd="0" destOrd="0" presId="urn:microsoft.com/office/officeart/2005/8/layout/vList5"/>
    <dgm:cxn modelId="{5DFACCF7-167A-4B0F-93A2-465540D18851}" type="presParOf" srcId="{8933EB45-B19C-4186-9ECE-E4C5DC0F0B12}" destId="{34A7521F-3A7A-404C-936C-294006257C3E}" srcOrd="1" destOrd="0" presId="urn:microsoft.com/office/officeart/2005/8/layout/vList5"/>
    <dgm:cxn modelId="{A4817BD0-2131-4C35-A91D-71A9DA01279A}" type="presParOf" srcId="{608EF6F1-591A-4E15-A930-A5504A99E75E}" destId="{5B31FE43-DD55-4638-A0B4-5A7F49BE618F}" srcOrd="7" destOrd="0" presId="urn:microsoft.com/office/officeart/2005/8/layout/vList5"/>
    <dgm:cxn modelId="{7D34870E-1E97-439F-90D0-0EAD7159BFB6}" type="presParOf" srcId="{608EF6F1-591A-4E15-A930-A5504A99E75E}" destId="{EE0CF6D3-B204-4AD6-82E6-BFE4207BC9F5}" srcOrd="8" destOrd="0" presId="urn:microsoft.com/office/officeart/2005/8/layout/vList5"/>
    <dgm:cxn modelId="{AE9B559E-E9E0-44C3-B7E0-DEB454689147}" type="presParOf" srcId="{EE0CF6D3-B204-4AD6-82E6-BFE4207BC9F5}" destId="{E631D531-03A3-4E56-9C0D-FE908E632B8C}" srcOrd="0" destOrd="0" presId="urn:microsoft.com/office/officeart/2005/8/layout/vList5"/>
    <dgm:cxn modelId="{02B07C3B-187C-42DB-9461-698F1F6D6239}" type="presParOf" srcId="{EE0CF6D3-B204-4AD6-82E6-BFE4207BC9F5}" destId="{FDD0F2D3-9310-43C5-BF59-CC150761438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F117257-F11A-4E6D-AAC4-4A4EB42B8A73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FE6BEC5-2476-4220-B439-FD5B2CC9006D}">
      <dgm:prSet custT="1"/>
      <dgm:spPr/>
      <dgm:t>
        <a:bodyPr/>
        <a:lstStyle/>
        <a:p>
          <a:pPr rtl="0"/>
          <a:r>
            <a:rPr lang="en-US" sz="2000" dirty="0" smtClean="0"/>
            <a:t>Which group had to work the hardest to build the tower?  Why?</a:t>
          </a:r>
          <a:endParaRPr lang="en-US" sz="2000" dirty="0"/>
        </a:p>
      </dgm:t>
    </dgm:pt>
    <dgm:pt modelId="{7BD145EF-FDD5-4EFA-89A2-321A1C186C48}" type="parTrans" cxnId="{8CDA43E0-A52A-4EF6-A0A1-E1CF2089B1A0}">
      <dgm:prSet/>
      <dgm:spPr/>
      <dgm:t>
        <a:bodyPr/>
        <a:lstStyle/>
        <a:p>
          <a:endParaRPr lang="en-US" sz="2400"/>
        </a:p>
      </dgm:t>
    </dgm:pt>
    <dgm:pt modelId="{B5EA14A7-BCFB-4487-AA37-4A98737F5475}" type="sibTrans" cxnId="{8CDA43E0-A52A-4EF6-A0A1-E1CF2089B1A0}">
      <dgm:prSet/>
      <dgm:spPr/>
      <dgm:t>
        <a:bodyPr/>
        <a:lstStyle/>
        <a:p>
          <a:endParaRPr lang="en-US" sz="2400"/>
        </a:p>
      </dgm:t>
    </dgm:pt>
    <dgm:pt modelId="{74338E52-11A5-427E-A8A1-B76250BC737E}">
      <dgm:prSet custT="1"/>
      <dgm:spPr/>
      <dgm:t>
        <a:bodyPr/>
        <a:lstStyle/>
        <a:p>
          <a:pPr rtl="0"/>
          <a:r>
            <a:rPr lang="en-US" sz="2000" smtClean="0"/>
            <a:t>Why were some groups more successful than others?</a:t>
          </a:r>
          <a:endParaRPr lang="en-US" sz="2000"/>
        </a:p>
      </dgm:t>
    </dgm:pt>
    <dgm:pt modelId="{89B21268-516A-4F32-BB3F-D8170E6C8E5C}" type="parTrans" cxnId="{6F8D6234-761E-46F9-8D08-AE37E89AD30A}">
      <dgm:prSet/>
      <dgm:spPr/>
      <dgm:t>
        <a:bodyPr/>
        <a:lstStyle/>
        <a:p>
          <a:endParaRPr lang="en-US" sz="2400"/>
        </a:p>
      </dgm:t>
    </dgm:pt>
    <dgm:pt modelId="{AE68854C-68E0-4EFE-903F-BF4B3926BF7E}" type="sibTrans" cxnId="{6F8D6234-761E-46F9-8D08-AE37E89AD30A}">
      <dgm:prSet/>
      <dgm:spPr/>
      <dgm:t>
        <a:bodyPr/>
        <a:lstStyle/>
        <a:p>
          <a:endParaRPr lang="en-US" sz="2400"/>
        </a:p>
      </dgm:t>
    </dgm:pt>
    <dgm:pt modelId="{9098B949-886C-48D4-A77D-AED551AEE526}">
      <dgm:prSet custT="1"/>
      <dgm:spPr/>
      <dgm:t>
        <a:bodyPr/>
        <a:lstStyle/>
        <a:p>
          <a:pPr rtl="0"/>
          <a:r>
            <a:rPr lang="en-US" sz="2000" dirty="0" smtClean="0"/>
            <a:t>How did the education level relate to the degree of the assigned limitations?</a:t>
          </a:r>
          <a:endParaRPr lang="en-US" sz="2000" dirty="0"/>
        </a:p>
      </dgm:t>
    </dgm:pt>
    <dgm:pt modelId="{F44C945D-EFAB-4234-AF43-B64D95781EF7}" type="parTrans" cxnId="{B0BC0636-0453-4B92-979D-AF24957055D7}">
      <dgm:prSet/>
      <dgm:spPr/>
      <dgm:t>
        <a:bodyPr/>
        <a:lstStyle/>
        <a:p>
          <a:endParaRPr lang="en-US" sz="2400"/>
        </a:p>
      </dgm:t>
    </dgm:pt>
    <dgm:pt modelId="{7E8A280C-C9A1-4A6C-84B0-69EA500CCCBB}" type="sibTrans" cxnId="{B0BC0636-0453-4B92-979D-AF24957055D7}">
      <dgm:prSet/>
      <dgm:spPr/>
      <dgm:t>
        <a:bodyPr/>
        <a:lstStyle/>
        <a:p>
          <a:endParaRPr lang="en-US" sz="2400"/>
        </a:p>
      </dgm:t>
    </dgm:pt>
    <dgm:pt modelId="{F59C6F1C-7BF3-4B1C-9502-7236F205F78C}">
      <dgm:prSet custT="1"/>
      <dgm:spPr/>
      <dgm:t>
        <a:bodyPr/>
        <a:lstStyle/>
        <a:p>
          <a:pPr rtl="0"/>
          <a:r>
            <a:rPr lang="en-US" sz="2000" dirty="0" smtClean="0"/>
            <a:t>How might a person get the “skills” needed for the opportunity to add to their occupational level and earn a higher income?</a:t>
          </a:r>
          <a:endParaRPr lang="en-US" sz="2000" dirty="0"/>
        </a:p>
      </dgm:t>
    </dgm:pt>
    <dgm:pt modelId="{6814A848-6E67-4F8A-810E-FC7E5B8F9488}" type="parTrans" cxnId="{0EB8EC9C-B895-4595-B2A9-5B1820246268}">
      <dgm:prSet/>
      <dgm:spPr/>
      <dgm:t>
        <a:bodyPr/>
        <a:lstStyle/>
        <a:p>
          <a:endParaRPr lang="en-US" sz="2400"/>
        </a:p>
      </dgm:t>
    </dgm:pt>
    <dgm:pt modelId="{32AD6429-3668-424C-A89D-7449EA4F75B3}" type="sibTrans" cxnId="{0EB8EC9C-B895-4595-B2A9-5B1820246268}">
      <dgm:prSet/>
      <dgm:spPr/>
      <dgm:t>
        <a:bodyPr/>
        <a:lstStyle/>
        <a:p>
          <a:endParaRPr lang="en-US" sz="2400"/>
        </a:p>
      </dgm:t>
    </dgm:pt>
    <dgm:pt modelId="{1A18103C-35BA-4603-AD4E-33F66CDE02DD}">
      <dgm:prSet custT="1"/>
      <dgm:spPr/>
      <dgm:t>
        <a:bodyPr/>
        <a:lstStyle/>
        <a:p>
          <a:r>
            <a:rPr lang="en-US" sz="2000" dirty="0" smtClean="0"/>
            <a:t>How does this activity relate and not relate to real life?</a:t>
          </a:r>
          <a:endParaRPr lang="en-US" sz="2000" dirty="0"/>
        </a:p>
      </dgm:t>
    </dgm:pt>
    <dgm:pt modelId="{34392839-5559-4DEF-8C47-BDCF1D9701B8}" type="parTrans" cxnId="{0B39C66B-D9DF-4BA9-883F-0EEB5CAD2BB4}">
      <dgm:prSet/>
      <dgm:spPr/>
      <dgm:t>
        <a:bodyPr/>
        <a:lstStyle/>
        <a:p>
          <a:endParaRPr lang="en-US" sz="2400"/>
        </a:p>
      </dgm:t>
    </dgm:pt>
    <dgm:pt modelId="{684F3867-0DBA-4EBC-8B7D-C61A441B7712}" type="sibTrans" cxnId="{0B39C66B-D9DF-4BA9-883F-0EEB5CAD2BB4}">
      <dgm:prSet/>
      <dgm:spPr/>
      <dgm:t>
        <a:bodyPr/>
        <a:lstStyle/>
        <a:p>
          <a:endParaRPr lang="en-US" sz="2400"/>
        </a:p>
      </dgm:t>
    </dgm:pt>
    <dgm:pt modelId="{03B02B24-2567-49B7-9E9D-239E251983C7}" type="pres">
      <dgm:prSet presAssocID="{AF117257-F11A-4E6D-AAC4-4A4EB42B8A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808491-5172-4E94-ADE3-27FCF2F37AC4}" type="pres">
      <dgm:prSet presAssocID="{7FE6BEC5-2476-4220-B439-FD5B2CC9006D}" presName="node" presStyleLbl="node1" presStyleIdx="0" presStyleCnt="5" custScaleY="120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5EE38-68FA-4D24-BDCA-391278F70211}" type="pres">
      <dgm:prSet presAssocID="{B5EA14A7-BCFB-4487-AA37-4A98737F5475}" presName="sibTrans" presStyleCnt="0"/>
      <dgm:spPr/>
    </dgm:pt>
    <dgm:pt modelId="{503A1065-7E7B-49AB-A713-1D0C52C9BF50}" type="pres">
      <dgm:prSet presAssocID="{74338E52-11A5-427E-A8A1-B76250BC737E}" presName="node" presStyleLbl="node1" presStyleIdx="1" presStyleCnt="5" custScaleY="120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3EF6B-1CBC-4C15-8C4E-9CAEF7FCFAE2}" type="pres">
      <dgm:prSet presAssocID="{AE68854C-68E0-4EFE-903F-BF4B3926BF7E}" presName="sibTrans" presStyleCnt="0"/>
      <dgm:spPr/>
    </dgm:pt>
    <dgm:pt modelId="{A8E2CE5B-2CFB-4B08-B5BF-8D91A213F979}" type="pres">
      <dgm:prSet presAssocID="{9098B949-886C-48D4-A77D-AED551AEE526}" presName="node" presStyleLbl="node1" presStyleIdx="2" presStyleCnt="5" custScaleY="120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7A2E6-C353-48DF-B1F1-41744C8946B4}" type="pres">
      <dgm:prSet presAssocID="{7E8A280C-C9A1-4A6C-84B0-69EA500CCCBB}" presName="sibTrans" presStyleCnt="0"/>
      <dgm:spPr/>
    </dgm:pt>
    <dgm:pt modelId="{83D7109A-C0F5-4141-974E-B57C0C0CEF0F}" type="pres">
      <dgm:prSet presAssocID="{1A18103C-35BA-4603-AD4E-33F66CDE02DD}" presName="node" presStyleLbl="node1" presStyleIdx="3" presStyleCnt="5" custScaleY="120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01CC8-E030-41C1-B25A-CF90623D5E19}" type="pres">
      <dgm:prSet presAssocID="{684F3867-0DBA-4EBC-8B7D-C61A441B7712}" presName="sibTrans" presStyleCnt="0"/>
      <dgm:spPr/>
    </dgm:pt>
    <dgm:pt modelId="{9E122D5F-A5E8-4167-9E35-8A5C23EB6BDD}" type="pres">
      <dgm:prSet presAssocID="{F59C6F1C-7BF3-4B1C-9502-7236F205F78C}" presName="node" presStyleLbl="node1" presStyleIdx="4" presStyleCnt="5" custScaleY="120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8D6234-761E-46F9-8D08-AE37E89AD30A}" srcId="{AF117257-F11A-4E6D-AAC4-4A4EB42B8A73}" destId="{74338E52-11A5-427E-A8A1-B76250BC737E}" srcOrd="1" destOrd="0" parTransId="{89B21268-516A-4F32-BB3F-D8170E6C8E5C}" sibTransId="{AE68854C-68E0-4EFE-903F-BF4B3926BF7E}"/>
    <dgm:cxn modelId="{0EB8EC9C-B895-4595-B2A9-5B1820246268}" srcId="{AF117257-F11A-4E6D-AAC4-4A4EB42B8A73}" destId="{F59C6F1C-7BF3-4B1C-9502-7236F205F78C}" srcOrd="4" destOrd="0" parTransId="{6814A848-6E67-4F8A-810E-FC7E5B8F9488}" sibTransId="{32AD6429-3668-424C-A89D-7449EA4F75B3}"/>
    <dgm:cxn modelId="{2897BEEC-6C4F-44F5-B7A2-C0C0B12C32E7}" type="presOf" srcId="{F59C6F1C-7BF3-4B1C-9502-7236F205F78C}" destId="{9E122D5F-A5E8-4167-9E35-8A5C23EB6BDD}" srcOrd="0" destOrd="0" presId="urn:microsoft.com/office/officeart/2005/8/layout/default"/>
    <dgm:cxn modelId="{8CDA43E0-A52A-4EF6-A0A1-E1CF2089B1A0}" srcId="{AF117257-F11A-4E6D-AAC4-4A4EB42B8A73}" destId="{7FE6BEC5-2476-4220-B439-FD5B2CC9006D}" srcOrd="0" destOrd="0" parTransId="{7BD145EF-FDD5-4EFA-89A2-321A1C186C48}" sibTransId="{B5EA14A7-BCFB-4487-AA37-4A98737F5475}"/>
    <dgm:cxn modelId="{DA497C7C-D32F-43BC-8BD8-ECDD54514816}" type="presOf" srcId="{74338E52-11A5-427E-A8A1-B76250BC737E}" destId="{503A1065-7E7B-49AB-A713-1D0C52C9BF50}" srcOrd="0" destOrd="0" presId="urn:microsoft.com/office/officeart/2005/8/layout/default"/>
    <dgm:cxn modelId="{B5933047-43EC-4532-903D-84E49ECD6073}" type="presOf" srcId="{AF117257-F11A-4E6D-AAC4-4A4EB42B8A73}" destId="{03B02B24-2567-49B7-9E9D-239E251983C7}" srcOrd="0" destOrd="0" presId="urn:microsoft.com/office/officeart/2005/8/layout/default"/>
    <dgm:cxn modelId="{0B39C66B-D9DF-4BA9-883F-0EEB5CAD2BB4}" srcId="{AF117257-F11A-4E6D-AAC4-4A4EB42B8A73}" destId="{1A18103C-35BA-4603-AD4E-33F66CDE02DD}" srcOrd="3" destOrd="0" parTransId="{34392839-5559-4DEF-8C47-BDCF1D9701B8}" sibTransId="{684F3867-0DBA-4EBC-8B7D-C61A441B7712}"/>
    <dgm:cxn modelId="{B0BC0636-0453-4B92-979D-AF24957055D7}" srcId="{AF117257-F11A-4E6D-AAC4-4A4EB42B8A73}" destId="{9098B949-886C-48D4-A77D-AED551AEE526}" srcOrd="2" destOrd="0" parTransId="{F44C945D-EFAB-4234-AF43-B64D95781EF7}" sibTransId="{7E8A280C-C9A1-4A6C-84B0-69EA500CCCBB}"/>
    <dgm:cxn modelId="{C18CF3D7-0FEC-471D-A37E-410A1E7AEC54}" type="presOf" srcId="{7FE6BEC5-2476-4220-B439-FD5B2CC9006D}" destId="{08808491-5172-4E94-ADE3-27FCF2F37AC4}" srcOrd="0" destOrd="0" presId="urn:microsoft.com/office/officeart/2005/8/layout/default"/>
    <dgm:cxn modelId="{EC28DCE2-DB3A-4BF1-A9F9-2862CB1AE111}" type="presOf" srcId="{1A18103C-35BA-4603-AD4E-33F66CDE02DD}" destId="{83D7109A-C0F5-4141-974E-B57C0C0CEF0F}" srcOrd="0" destOrd="0" presId="urn:microsoft.com/office/officeart/2005/8/layout/default"/>
    <dgm:cxn modelId="{81887D82-56D3-44CD-AD85-7B9EDE4B9770}" type="presOf" srcId="{9098B949-886C-48D4-A77D-AED551AEE526}" destId="{A8E2CE5B-2CFB-4B08-B5BF-8D91A213F979}" srcOrd="0" destOrd="0" presId="urn:microsoft.com/office/officeart/2005/8/layout/default"/>
    <dgm:cxn modelId="{BBA947B7-F9D4-4BCE-A561-7DE886ACED1A}" type="presParOf" srcId="{03B02B24-2567-49B7-9E9D-239E251983C7}" destId="{08808491-5172-4E94-ADE3-27FCF2F37AC4}" srcOrd="0" destOrd="0" presId="urn:microsoft.com/office/officeart/2005/8/layout/default"/>
    <dgm:cxn modelId="{83AFDB2C-B9CB-4918-B172-FEE75AD347D5}" type="presParOf" srcId="{03B02B24-2567-49B7-9E9D-239E251983C7}" destId="{9345EE38-68FA-4D24-BDCA-391278F70211}" srcOrd="1" destOrd="0" presId="urn:microsoft.com/office/officeart/2005/8/layout/default"/>
    <dgm:cxn modelId="{883AB89E-D76F-4CF8-BAA2-D9E83C141DF2}" type="presParOf" srcId="{03B02B24-2567-49B7-9E9D-239E251983C7}" destId="{503A1065-7E7B-49AB-A713-1D0C52C9BF50}" srcOrd="2" destOrd="0" presId="urn:microsoft.com/office/officeart/2005/8/layout/default"/>
    <dgm:cxn modelId="{AB328C3B-CD56-4349-8AE7-3820FD416140}" type="presParOf" srcId="{03B02B24-2567-49B7-9E9D-239E251983C7}" destId="{3003EF6B-1CBC-4C15-8C4E-9CAEF7FCFAE2}" srcOrd="3" destOrd="0" presId="urn:microsoft.com/office/officeart/2005/8/layout/default"/>
    <dgm:cxn modelId="{1AE01417-89F4-4412-ABB4-39C56EBA407F}" type="presParOf" srcId="{03B02B24-2567-49B7-9E9D-239E251983C7}" destId="{A8E2CE5B-2CFB-4B08-B5BF-8D91A213F979}" srcOrd="4" destOrd="0" presId="urn:microsoft.com/office/officeart/2005/8/layout/default"/>
    <dgm:cxn modelId="{22F52105-E847-4BA1-AEAB-F57FA17D4966}" type="presParOf" srcId="{03B02B24-2567-49B7-9E9D-239E251983C7}" destId="{88D7A2E6-C353-48DF-B1F1-41744C8946B4}" srcOrd="5" destOrd="0" presId="urn:microsoft.com/office/officeart/2005/8/layout/default"/>
    <dgm:cxn modelId="{30FE1C2E-8D0B-450B-9860-C00A543A29D1}" type="presParOf" srcId="{03B02B24-2567-49B7-9E9D-239E251983C7}" destId="{83D7109A-C0F5-4141-974E-B57C0C0CEF0F}" srcOrd="6" destOrd="0" presId="urn:microsoft.com/office/officeart/2005/8/layout/default"/>
    <dgm:cxn modelId="{E397D7E5-D43B-47B4-8BCF-117C059FCEC5}" type="presParOf" srcId="{03B02B24-2567-49B7-9E9D-239E251983C7}" destId="{9D101CC8-E030-41C1-B25A-CF90623D5E19}" srcOrd="7" destOrd="0" presId="urn:microsoft.com/office/officeart/2005/8/layout/default"/>
    <dgm:cxn modelId="{5341E8E1-AD6C-412F-B58E-30BE3AEB8EFC}" type="presParOf" srcId="{03B02B24-2567-49B7-9E9D-239E251983C7}" destId="{9E122D5F-A5E8-4167-9E35-8A5C23EB6BD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1002030-B99E-4478-8DFD-0C9C8417EA67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DEEA6B0-869C-4DE7-B06E-001BB6C3C23F}">
      <dgm:prSet phldrT="[Text]"/>
      <dgm:spPr/>
      <dgm:t>
        <a:bodyPr/>
        <a:lstStyle/>
        <a:p>
          <a:r>
            <a:rPr lang="en-US" b="1" dirty="0" smtClean="0"/>
            <a:t>Occupation</a:t>
          </a:r>
          <a:r>
            <a:rPr lang="en-US" b="0" dirty="0" smtClean="0"/>
            <a:t> – </a:t>
          </a:r>
        </a:p>
        <a:p>
          <a:r>
            <a:rPr lang="en-US" dirty="0" smtClean="0"/>
            <a:t>Grouping of jobs that perform similar tasks</a:t>
          </a:r>
          <a:endParaRPr lang="en-US" b="1" dirty="0"/>
        </a:p>
      </dgm:t>
    </dgm:pt>
    <dgm:pt modelId="{2C822CEF-A570-4514-BDB6-8BAD5306CC44}" type="parTrans" cxnId="{6703635D-DFFF-4D3C-9661-01524DC79D92}">
      <dgm:prSet/>
      <dgm:spPr/>
      <dgm:t>
        <a:bodyPr/>
        <a:lstStyle/>
        <a:p>
          <a:endParaRPr lang="en-US"/>
        </a:p>
      </dgm:t>
    </dgm:pt>
    <dgm:pt modelId="{DF61E66D-4C25-4453-A470-328355090F71}" type="sibTrans" cxnId="{6703635D-DFFF-4D3C-9661-01524DC79D92}">
      <dgm:prSet/>
      <dgm:spPr/>
      <dgm:t>
        <a:bodyPr/>
        <a:lstStyle/>
        <a:p>
          <a:endParaRPr lang="en-US"/>
        </a:p>
      </dgm:t>
    </dgm:pt>
    <dgm:pt modelId="{66100715-2701-405B-831C-E6082357245F}">
      <dgm:prSet phldrT="[Text]"/>
      <dgm:spPr/>
      <dgm:t>
        <a:bodyPr/>
        <a:lstStyle/>
        <a:p>
          <a:r>
            <a:rPr lang="en-US" b="1" dirty="0" smtClean="0"/>
            <a:t>Industry –</a:t>
          </a:r>
        </a:p>
        <a:p>
          <a:r>
            <a:rPr lang="en-US" dirty="0" smtClean="0"/>
            <a:t>Group of establishments that produce similar products or provide similar services</a:t>
          </a:r>
          <a:endParaRPr lang="en-US" b="0" dirty="0"/>
        </a:p>
      </dgm:t>
    </dgm:pt>
    <dgm:pt modelId="{EAD306A0-4299-4C20-A8C7-B5C4C9A4AF94}" type="parTrans" cxnId="{9BE93506-50DB-41AF-93A1-A426B6B083EB}">
      <dgm:prSet/>
      <dgm:spPr/>
      <dgm:t>
        <a:bodyPr/>
        <a:lstStyle/>
        <a:p>
          <a:endParaRPr lang="en-US"/>
        </a:p>
      </dgm:t>
    </dgm:pt>
    <dgm:pt modelId="{106447C4-DD4F-420C-A9CA-6C0BDCEF57B2}" type="sibTrans" cxnId="{9BE93506-50DB-41AF-93A1-A426B6B083EB}">
      <dgm:prSet/>
      <dgm:spPr/>
      <dgm:t>
        <a:bodyPr/>
        <a:lstStyle/>
        <a:p>
          <a:endParaRPr lang="en-US"/>
        </a:p>
      </dgm:t>
    </dgm:pt>
    <dgm:pt modelId="{B93F7DD3-180F-4C1F-B1C3-0F60B541CD7C}" type="pres">
      <dgm:prSet presAssocID="{71002030-B99E-4478-8DFD-0C9C8417EA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01FC59-BEFF-403A-9474-287851822C0F}" type="pres">
      <dgm:prSet presAssocID="{7DEEA6B0-869C-4DE7-B06E-001BB6C3C23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7808B-100E-4A53-A9CD-692D9B8FC286}" type="pres">
      <dgm:prSet presAssocID="{DF61E66D-4C25-4453-A470-328355090F71}" presName="sibTrans" presStyleCnt="0"/>
      <dgm:spPr/>
    </dgm:pt>
    <dgm:pt modelId="{99193780-0206-4099-8378-B8ECB694EA81}" type="pres">
      <dgm:prSet presAssocID="{66100715-2701-405B-831C-E6082357245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BF35C0-3DB3-4C15-B7D7-502EB509A15B}" type="presOf" srcId="{66100715-2701-405B-831C-E6082357245F}" destId="{99193780-0206-4099-8378-B8ECB694EA81}" srcOrd="0" destOrd="0" presId="urn:microsoft.com/office/officeart/2005/8/layout/default"/>
    <dgm:cxn modelId="{6703635D-DFFF-4D3C-9661-01524DC79D92}" srcId="{71002030-B99E-4478-8DFD-0C9C8417EA67}" destId="{7DEEA6B0-869C-4DE7-B06E-001BB6C3C23F}" srcOrd="0" destOrd="0" parTransId="{2C822CEF-A570-4514-BDB6-8BAD5306CC44}" sibTransId="{DF61E66D-4C25-4453-A470-328355090F71}"/>
    <dgm:cxn modelId="{D695E551-98DC-4D11-BDA6-66942477E4CE}" type="presOf" srcId="{7DEEA6B0-869C-4DE7-B06E-001BB6C3C23F}" destId="{9F01FC59-BEFF-403A-9474-287851822C0F}" srcOrd="0" destOrd="0" presId="urn:microsoft.com/office/officeart/2005/8/layout/default"/>
    <dgm:cxn modelId="{A8287E10-1152-440C-9354-30D189C887E1}" type="presOf" srcId="{71002030-B99E-4478-8DFD-0C9C8417EA67}" destId="{B93F7DD3-180F-4C1F-B1C3-0F60B541CD7C}" srcOrd="0" destOrd="0" presId="urn:microsoft.com/office/officeart/2005/8/layout/default"/>
    <dgm:cxn modelId="{9BE93506-50DB-41AF-93A1-A426B6B083EB}" srcId="{71002030-B99E-4478-8DFD-0C9C8417EA67}" destId="{66100715-2701-405B-831C-E6082357245F}" srcOrd="1" destOrd="0" parTransId="{EAD306A0-4299-4C20-A8C7-B5C4C9A4AF94}" sibTransId="{106447C4-DD4F-420C-A9CA-6C0BDCEF57B2}"/>
    <dgm:cxn modelId="{2365F6AD-BE9C-42D9-B9C6-1F6FAD1BF5C6}" type="presParOf" srcId="{B93F7DD3-180F-4C1F-B1C3-0F60B541CD7C}" destId="{9F01FC59-BEFF-403A-9474-287851822C0F}" srcOrd="0" destOrd="0" presId="urn:microsoft.com/office/officeart/2005/8/layout/default"/>
    <dgm:cxn modelId="{F7D94CFC-2FCE-4F82-9AB7-5C14363BE2C3}" type="presParOf" srcId="{B93F7DD3-180F-4C1F-B1C3-0F60B541CD7C}" destId="{B907808B-100E-4A53-A9CD-692D9B8FC286}" srcOrd="1" destOrd="0" presId="urn:microsoft.com/office/officeart/2005/8/layout/default"/>
    <dgm:cxn modelId="{34B113BF-501D-461F-8E17-23EBED31EAD3}" type="presParOf" srcId="{B93F7DD3-180F-4C1F-B1C3-0F60B541CD7C}" destId="{99193780-0206-4099-8378-B8ECB694EA8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56D109A-BE12-4CFF-A12C-B8E03AF53ADB}" type="doc">
      <dgm:prSet loTypeId="urn:microsoft.com/office/officeart/2005/8/layout/radial4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4379FAE-0F02-44A1-9823-7AAC51558B82}">
      <dgm:prSet custT="1"/>
      <dgm:spPr/>
      <dgm:t>
        <a:bodyPr/>
        <a:lstStyle/>
        <a:p>
          <a:pPr rtl="0"/>
          <a:r>
            <a:rPr lang="en-US" sz="2000" dirty="0" smtClean="0"/>
            <a:t>Help determine what continuing education to pursue</a:t>
          </a:r>
          <a:endParaRPr lang="en-US" sz="2000" dirty="0"/>
        </a:p>
      </dgm:t>
    </dgm:pt>
    <dgm:pt modelId="{28A75BFB-C12C-4D35-90F2-9BB8A166B3DE}" type="parTrans" cxnId="{C8B60BD0-0B8C-49E5-A54C-0D3CF5DD0E1C}">
      <dgm:prSet/>
      <dgm:spPr/>
      <dgm:t>
        <a:bodyPr/>
        <a:lstStyle/>
        <a:p>
          <a:endParaRPr lang="en-US"/>
        </a:p>
      </dgm:t>
    </dgm:pt>
    <dgm:pt modelId="{10D91E41-7AAF-47BE-8525-AECF21C7A262}" type="sibTrans" cxnId="{C8B60BD0-0B8C-49E5-A54C-0D3CF5DD0E1C}">
      <dgm:prSet/>
      <dgm:spPr/>
      <dgm:t>
        <a:bodyPr/>
        <a:lstStyle/>
        <a:p>
          <a:endParaRPr lang="en-US"/>
        </a:p>
      </dgm:t>
    </dgm:pt>
    <dgm:pt modelId="{8704B85A-EECF-4E9C-95FA-A5AC8BF73E60}">
      <dgm:prSet/>
      <dgm:spPr/>
      <dgm:t>
        <a:bodyPr/>
        <a:lstStyle/>
        <a:p>
          <a:pPr rtl="0"/>
          <a:r>
            <a:rPr lang="en-US" b="0" dirty="0" smtClean="0"/>
            <a:t>Jobs</a:t>
          </a:r>
        </a:p>
      </dgm:t>
    </dgm:pt>
    <dgm:pt modelId="{33530EA7-19E3-4156-87D4-30C6528C22CC}" type="parTrans" cxnId="{9370A1B8-AD8E-4C1D-9BFE-4FC849DFC0F4}">
      <dgm:prSet/>
      <dgm:spPr/>
      <dgm:t>
        <a:bodyPr/>
        <a:lstStyle/>
        <a:p>
          <a:endParaRPr lang="en-US"/>
        </a:p>
      </dgm:t>
    </dgm:pt>
    <dgm:pt modelId="{ADF46953-F24B-4256-A2A9-60E230EEDE9E}" type="sibTrans" cxnId="{9370A1B8-AD8E-4C1D-9BFE-4FC849DFC0F4}">
      <dgm:prSet/>
      <dgm:spPr/>
      <dgm:t>
        <a:bodyPr/>
        <a:lstStyle/>
        <a:p>
          <a:endParaRPr lang="en-US"/>
        </a:p>
      </dgm:t>
    </dgm:pt>
    <dgm:pt modelId="{0F72B890-090E-4AED-AB85-6C9138A80934}">
      <dgm:prSet/>
      <dgm:spPr/>
      <dgm:t>
        <a:bodyPr/>
        <a:lstStyle/>
        <a:p>
          <a:pPr rtl="0"/>
          <a:r>
            <a:rPr lang="en-US" b="0" dirty="0" smtClean="0"/>
            <a:t>Occupations</a:t>
          </a:r>
        </a:p>
      </dgm:t>
    </dgm:pt>
    <dgm:pt modelId="{BFD0E1E6-B9DB-433C-8FD6-A51B09F67F6A}" type="parTrans" cxnId="{A9DAFC5D-1924-4677-95BC-3044EC689302}">
      <dgm:prSet/>
      <dgm:spPr/>
      <dgm:t>
        <a:bodyPr/>
        <a:lstStyle/>
        <a:p>
          <a:endParaRPr lang="en-US"/>
        </a:p>
      </dgm:t>
    </dgm:pt>
    <dgm:pt modelId="{B524BE08-97EF-4FFF-B0EE-F4E2FC86F547}" type="sibTrans" cxnId="{A9DAFC5D-1924-4677-95BC-3044EC689302}">
      <dgm:prSet/>
      <dgm:spPr/>
      <dgm:t>
        <a:bodyPr/>
        <a:lstStyle/>
        <a:p>
          <a:endParaRPr lang="en-US"/>
        </a:p>
      </dgm:t>
    </dgm:pt>
    <dgm:pt modelId="{CBCA2D79-57C8-4590-83AA-473E73631034}">
      <dgm:prSet/>
      <dgm:spPr/>
      <dgm:t>
        <a:bodyPr/>
        <a:lstStyle/>
        <a:p>
          <a:r>
            <a:rPr lang="en-US" dirty="0" smtClean="0"/>
            <a:t>Industries</a:t>
          </a:r>
          <a:endParaRPr lang="en-US" dirty="0"/>
        </a:p>
      </dgm:t>
    </dgm:pt>
    <dgm:pt modelId="{B5933952-ED10-43EF-932A-EDA112059EE5}" type="parTrans" cxnId="{47107F7B-5C4A-47B1-984B-6C005B51EEEE}">
      <dgm:prSet/>
      <dgm:spPr/>
      <dgm:t>
        <a:bodyPr/>
        <a:lstStyle/>
        <a:p>
          <a:endParaRPr lang="en-US"/>
        </a:p>
      </dgm:t>
    </dgm:pt>
    <dgm:pt modelId="{E1E95EF4-9AFB-4AB6-A061-B0367C5DAC24}" type="sibTrans" cxnId="{47107F7B-5C4A-47B1-984B-6C005B51EEEE}">
      <dgm:prSet/>
      <dgm:spPr/>
      <dgm:t>
        <a:bodyPr/>
        <a:lstStyle/>
        <a:p>
          <a:endParaRPr lang="en-US"/>
        </a:p>
      </dgm:t>
    </dgm:pt>
    <dgm:pt modelId="{0DA3DF1F-904C-4303-8DBF-C5BE41DD3FCE}" type="pres">
      <dgm:prSet presAssocID="{256D109A-BE12-4CFF-A12C-B8E03AF53AD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090D36-B051-4604-95BE-553533C24737}" type="pres">
      <dgm:prSet presAssocID="{74379FAE-0F02-44A1-9823-7AAC51558B82}" presName="centerShape" presStyleLbl="node0" presStyleIdx="0" presStyleCnt="1"/>
      <dgm:spPr/>
      <dgm:t>
        <a:bodyPr/>
        <a:lstStyle/>
        <a:p>
          <a:endParaRPr lang="en-US"/>
        </a:p>
      </dgm:t>
    </dgm:pt>
    <dgm:pt modelId="{96E14CEB-EE78-46F3-ABAF-4EB5E2B6E373}" type="pres">
      <dgm:prSet presAssocID="{33530EA7-19E3-4156-87D4-30C6528C22CC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CF3A41CB-4082-4024-9DDC-ABBD83B3AEA1}" type="pres">
      <dgm:prSet presAssocID="{8704B85A-EECF-4E9C-95FA-A5AC8BF73E6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87E5B-0187-4BC9-A034-08551B6FF6E4}" type="pres">
      <dgm:prSet presAssocID="{BFD0E1E6-B9DB-433C-8FD6-A51B09F67F6A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53FDAF70-F2EE-4822-94AD-DEC51D9FC080}" type="pres">
      <dgm:prSet presAssocID="{0F72B890-090E-4AED-AB85-6C9138A80934}" presName="node" presStyleLbl="node1" presStyleIdx="1" presStyleCnt="3" custRadScaleRad="96616" custRadScaleInc="-1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3315E-03CA-427A-B5A3-5C67CBA8044B}" type="pres">
      <dgm:prSet presAssocID="{B5933952-ED10-43EF-932A-EDA112059EE5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E34E3419-0C7B-4AFF-BBA8-70DDE2BB2E69}" type="pres">
      <dgm:prSet presAssocID="{CBCA2D79-57C8-4590-83AA-473E7363103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B60BD0-0B8C-49E5-A54C-0D3CF5DD0E1C}" srcId="{256D109A-BE12-4CFF-A12C-B8E03AF53ADB}" destId="{74379FAE-0F02-44A1-9823-7AAC51558B82}" srcOrd="0" destOrd="0" parTransId="{28A75BFB-C12C-4D35-90F2-9BB8A166B3DE}" sibTransId="{10D91E41-7AAF-47BE-8525-AECF21C7A262}"/>
    <dgm:cxn modelId="{6629EFE0-A2E4-4ED8-B0F4-075B56AD3200}" type="presOf" srcId="{74379FAE-0F02-44A1-9823-7AAC51558B82}" destId="{1D090D36-B051-4604-95BE-553533C24737}" srcOrd="0" destOrd="0" presId="urn:microsoft.com/office/officeart/2005/8/layout/radial4"/>
    <dgm:cxn modelId="{9370A1B8-AD8E-4C1D-9BFE-4FC849DFC0F4}" srcId="{74379FAE-0F02-44A1-9823-7AAC51558B82}" destId="{8704B85A-EECF-4E9C-95FA-A5AC8BF73E60}" srcOrd="0" destOrd="0" parTransId="{33530EA7-19E3-4156-87D4-30C6528C22CC}" sibTransId="{ADF46953-F24B-4256-A2A9-60E230EEDE9E}"/>
    <dgm:cxn modelId="{39C42184-7A1A-429D-A3CF-9193A44CCB5E}" type="presOf" srcId="{BFD0E1E6-B9DB-433C-8FD6-A51B09F67F6A}" destId="{E6187E5B-0187-4BC9-A034-08551B6FF6E4}" srcOrd="0" destOrd="0" presId="urn:microsoft.com/office/officeart/2005/8/layout/radial4"/>
    <dgm:cxn modelId="{75A1D1DE-7A92-4097-B5FA-12932EC5E48F}" type="presOf" srcId="{8704B85A-EECF-4E9C-95FA-A5AC8BF73E60}" destId="{CF3A41CB-4082-4024-9DDC-ABBD83B3AEA1}" srcOrd="0" destOrd="0" presId="urn:microsoft.com/office/officeart/2005/8/layout/radial4"/>
    <dgm:cxn modelId="{2B439176-2A93-417E-B222-264332356FE8}" type="presOf" srcId="{256D109A-BE12-4CFF-A12C-B8E03AF53ADB}" destId="{0DA3DF1F-904C-4303-8DBF-C5BE41DD3FCE}" srcOrd="0" destOrd="0" presId="urn:microsoft.com/office/officeart/2005/8/layout/radial4"/>
    <dgm:cxn modelId="{A9DAFC5D-1924-4677-95BC-3044EC689302}" srcId="{74379FAE-0F02-44A1-9823-7AAC51558B82}" destId="{0F72B890-090E-4AED-AB85-6C9138A80934}" srcOrd="1" destOrd="0" parTransId="{BFD0E1E6-B9DB-433C-8FD6-A51B09F67F6A}" sibTransId="{B524BE08-97EF-4FFF-B0EE-F4E2FC86F547}"/>
    <dgm:cxn modelId="{47107F7B-5C4A-47B1-984B-6C005B51EEEE}" srcId="{74379FAE-0F02-44A1-9823-7AAC51558B82}" destId="{CBCA2D79-57C8-4590-83AA-473E73631034}" srcOrd="2" destOrd="0" parTransId="{B5933952-ED10-43EF-932A-EDA112059EE5}" sibTransId="{E1E95EF4-9AFB-4AB6-A061-B0367C5DAC24}"/>
    <dgm:cxn modelId="{B3B0985C-3406-45D1-943E-8C1A5F56B25C}" type="presOf" srcId="{0F72B890-090E-4AED-AB85-6C9138A80934}" destId="{53FDAF70-F2EE-4822-94AD-DEC51D9FC080}" srcOrd="0" destOrd="0" presId="urn:microsoft.com/office/officeart/2005/8/layout/radial4"/>
    <dgm:cxn modelId="{7675B1E0-A94F-4F17-8AC4-F9C3F5680297}" type="presOf" srcId="{B5933952-ED10-43EF-932A-EDA112059EE5}" destId="{A813315E-03CA-427A-B5A3-5C67CBA8044B}" srcOrd="0" destOrd="0" presId="urn:microsoft.com/office/officeart/2005/8/layout/radial4"/>
    <dgm:cxn modelId="{BDD1C911-8321-48D3-A00C-62CEF1C39965}" type="presOf" srcId="{33530EA7-19E3-4156-87D4-30C6528C22CC}" destId="{96E14CEB-EE78-46F3-ABAF-4EB5E2B6E373}" srcOrd="0" destOrd="0" presId="urn:microsoft.com/office/officeart/2005/8/layout/radial4"/>
    <dgm:cxn modelId="{720DA223-38CB-415B-9008-2E0CD03ECCE7}" type="presOf" srcId="{CBCA2D79-57C8-4590-83AA-473E73631034}" destId="{E34E3419-0C7B-4AFF-BBA8-70DDE2BB2E69}" srcOrd="0" destOrd="0" presId="urn:microsoft.com/office/officeart/2005/8/layout/radial4"/>
    <dgm:cxn modelId="{6A6F730B-DCE3-4F5B-AEF7-9760AD3DFD22}" type="presParOf" srcId="{0DA3DF1F-904C-4303-8DBF-C5BE41DD3FCE}" destId="{1D090D36-B051-4604-95BE-553533C24737}" srcOrd="0" destOrd="0" presId="urn:microsoft.com/office/officeart/2005/8/layout/radial4"/>
    <dgm:cxn modelId="{B09B3016-D189-4744-A89A-2C7B57FA90B9}" type="presParOf" srcId="{0DA3DF1F-904C-4303-8DBF-C5BE41DD3FCE}" destId="{96E14CEB-EE78-46F3-ABAF-4EB5E2B6E373}" srcOrd="1" destOrd="0" presId="urn:microsoft.com/office/officeart/2005/8/layout/radial4"/>
    <dgm:cxn modelId="{64E77BDB-CCE2-40EC-B5DF-A0FCEF358EB5}" type="presParOf" srcId="{0DA3DF1F-904C-4303-8DBF-C5BE41DD3FCE}" destId="{CF3A41CB-4082-4024-9DDC-ABBD83B3AEA1}" srcOrd="2" destOrd="0" presId="urn:microsoft.com/office/officeart/2005/8/layout/radial4"/>
    <dgm:cxn modelId="{49A2D80A-797C-43F4-B1D9-17B1F80088B7}" type="presParOf" srcId="{0DA3DF1F-904C-4303-8DBF-C5BE41DD3FCE}" destId="{E6187E5B-0187-4BC9-A034-08551B6FF6E4}" srcOrd="3" destOrd="0" presId="urn:microsoft.com/office/officeart/2005/8/layout/radial4"/>
    <dgm:cxn modelId="{C814C9E1-A6EB-448C-B81D-7AC1BCAC8A39}" type="presParOf" srcId="{0DA3DF1F-904C-4303-8DBF-C5BE41DD3FCE}" destId="{53FDAF70-F2EE-4822-94AD-DEC51D9FC080}" srcOrd="4" destOrd="0" presId="urn:microsoft.com/office/officeart/2005/8/layout/radial4"/>
    <dgm:cxn modelId="{A7CEB13F-08D7-402B-B26B-5535F8E03ADC}" type="presParOf" srcId="{0DA3DF1F-904C-4303-8DBF-C5BE41DD3FCE}" destId="{A813315E-03CA-427A-B5A3-5C67CBA8044B}" srcOrd="5" destOrd="0" presId="urn:microsoft.com/office/officeart/2005/8/layout/radial4"/>
    <dgm:cxn modelId="{10869FD2-4A69-40E9-B96D-9499746543CD}" type="presParOf" srcId="{0DA3DF1F-904C-4303-8DBF-C5BE41DD3FCE}" destId="{E34E3419-0C7B-4AFF-BBA8-70DDE2BB2E6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1BE9A3-F3BB-4454-87CF-8FF551DACEA2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D4554F2-81F2-4BDB-B6FF-A9BD89ED4BC9}">
      <dgm:prSet phldrT="[Text]"/>
      <dgm:spPr/>
      <dgm:t>
        <a:bodyPr/>
        <a:lstStyle/>
        <a:p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C407F3C5-910F-40B7-A229-621CD8C057A2}" type="parTrans" cxnId="{605BA009-0AA2-4CF7-A12D-B51C88DAF39F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40E9605D-A90F-4A26-9937-E92F99129C65}" type="sibTrans" cxnId="{605BA009-0AA2-4CF7-A12D-B51C88DAF39F}">
      <dgm:prSet/>
      <dgm:spPr>
        <a:noFill/>
      </dgm:spPr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C4EC162F-E1B3-4784-815D-B4F7A3D2841F}">
      <dgm:prSet phldrT="[Text]"/>
      <dgm:spPr/>
      <dgm:t>
        <a:bodyPr/>
        <a:lstStyle/>
        <a:p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EFB20D85-78F5-4F55-B2C0-BB9EAD034F25}" type="parTrans" cxnId="{E2C7C5A7-1C18-4494-AE0D-CBC776287EE6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416B1B56-7B97-4A67-9038-0E0F3AA5CAD1}" type="sibTrans" cxnId="{E2C7C5A7-1C18-4494-AE0D-CBC776287EE6}">
      <dgm:prSet/>
      <dgm:spPr>
        <a:noFill/>
      </dgm:spPr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655D705D-5D34-48E8-8DAB-E7A62EE239AE}" type="pres">
      <dgm:prSet presAssocID="{A51BE9A3-F3BB-4454-87CF-8FF551DACEA2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FC3C8578-F2F3-4D5E-A2DB-ABD41EF23222}" type="pres">
      <dgm:prSet presAssocID="{4D4554F2-81F2-4BDB-B6FF-A9BD89ED4BC9}" presName="text1" presStyleCnt="0"/>
      <dgm:spPr/>
    </dgm:pt>
    <dgm:pt modelId="{5928DC64-C3D2-4D04-865B-0B56CF963B5D}" type="pres">
      <dgm:prSet presAssocID="{4D4554F2-81F2-4BDB-B6FF-A9BD89ED4BC9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97A75-5336-4D52-89DC-98F4AC57E901}" type="pres">
      <dgm:prSet presAssocID="{4D4554F2-81F2-4BDB-B6FF-A9BD89ED4BC9}" presName="textaccent1" presStyleCnt="0"/>
      <dgm:spPr/>
    </dgm:pt>
    <dgm:pt modelId="{591554B5-1E81-4DBA-83FE-7E981B596741}" type="pres">
      <dgm:prSet presAssocID="{4D4554F2-81F2-4BDB-B6FF-A9BD89ED4BC9}" presName="accentRepeatNode" presStyleLbl="solidAlignAcc1" presStyleIdx="0" presStyleCnt="4"/>
      <dgm:spPr/>
    </dgm:pt>
    <dgm:pt modelId="{D6E9752F-9CD5-403F-BF36-C11F5C03E72A}" type="pres">
      <dgm:prSet presAssocID="{40E9605D-A90F-4A26-9937-E92F99129C65}" presName="image1" presStyleCnt="0"/>
      <dgm:spPr/>
    </dgm:pt>
    <dgm:pt modelId="{8D0C930F-702F-47DC-A579-44EC12CA159E}" type="pres">
      <dgm:prSet presAssocID="{40E9605D-A90F-4A26-9937-E92F99129C65}" presName="imageRepeatNode" presStyleLbl="alignAcc1" presStyleIdx="0" presStyleCnt="2"/>
      <dgm:spPr/>
      <dgm:t>
        <a:bodyPr/>
        <a:lstStyle/>
        <a:p>
          <a:endParaRPr lang="en-US"/>
        </a:p>
      </dgm:t>
    </dgm:pt>
    <dgm:pt modelId="{1868D590-416E-44E8-944B-1F85604713F8}" type="pres">
      <dgm:prSet presAssocID="{40E9605D-A90F-4A26-9937-E92F99129C65}" presName="imageaccent1" presStyleCnt="0"/>
      <dgm:spPr/>
    </dgm:pt>
    <dgm:pt modelId="{B40DAD63-A8E0-403D-9C79-4E66BC25A3B0}" type="pres">
      <dgm:prSet presAssocID="{40E9605D-A90F-4A26-9937-E92F99129C65}" presName="accentRepeatNode" presStyleLbl="solidAlignAcc1" presStyleIdx="1" presStyleCnt="4"/>
      <dgm:spPr/>
    </dgm:pt>
    <dgm:pt modelId="{4E1C7666-A81B-42F3-909B-0D2800D5E994}" type="pres">
      <dgm:prSet presAssocID="{C4EC162F-E1B3-4784-815D-B4F7A3D2841F}" presName="text2" presStyleCnt="0"/>
      <dgm:spPr/>
    </dgm:pt>
    <dgm:pt modelId="{393598E2-39D3-4C54-B3FA-DA4090DD73F9}" type="pres">
      <dgm:prSet presAssocID="{C4EC162F-E1B3-4784-815D-B4F7A3D2841F}" presName="textRepeatNode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62633-EE31-43A0-B310-179F48EFF370}" type="pres">
      <dgm:prSet presAssocID="{C4EC162F-E1B3-4784-815D-B4F7A3D2841F}" presName="textaccent2" presStyleCnt="0"/>
      <dgm:spPr/>
    </dgm:pt>
    <dgm:pt modelId="{55E2BD00-8E18-4EC0-964F-98EBBB80C7F4}" type="pres">
      <dgm:prSet presAssocID="{C4EC162F-E1B3-4784-815D-B4F7A3D2841F}" presName="accentRepeatNode" presStyleLbl="solidAlignAcc1" presStyleIdx="2" presStyleCnt="4"/>
      <dgm:spPr/>
    </dgm:pt>
    <dgm:pt modelId="{E27C579A-D89B-454F-9FC8-CA0F94C47122}" type="pres">
      <dgm:prSet presAssocID="{416B1B56-7B97-4A67-9038-0E0F3AA5CAD1}" presName="image2" presStyleCnt="0"/>
      <dgm:spPr/>
    </dgm:pt>
    <dgm:pt modelId="{40FB5FFE-7F8A-4002-B15C-623B22606300}" type="pres">
      <dgm:prSet presAssocID="{416B1B56-7B97-4A67-9038-0E0F3AA5CAD1}" presName="imageRepeatNode" presStyleLbl="alignAcc1" presStyleIdx="1" presStyleCnt="2"/>
      <dgm:spPr/>
      <dgm:t>
        <a:bodyPr/>
        <a:lstStyle/>
        <a:p>
          <a:endParaRPr lang="en-US"/>
        </a:p>
      </dgm:t>
    </dgm:pt>
    <dgm:pt modelId="{2D3269FE-AB68-4D9F-9663-F61C7F8CA69A}" type="pres">
      <dgm:prSet presAssocID="{416B1B56-7B97-4A67-9038-0E0F3AA5CAD1}" presName="imageaccent2" presStyleCnt="0"/>
      <dgm:spPr/>
    </dgm:pt>
    <dgm:pt modelId="{73F354DF-E729-43A7-B481-0CC42CEBA64E}" type="pres">
      <dgm:prSet presAssocID="{416B1B56-7B97-4A67-9038-0E0F3AA5CAD1}" presName="accentRepeatNode" presStyleLbl="solidAlignAcc1" presStyleIdx="3" presStyleCnt="4"/>
      <dgm:spPr/>
    </dgm:pt>
  </dgm:ptLst>
  <dgm:cxnLst>
    <dgm:cxn modelId="{E2C7C5A7-1C18-4494-AE0D-CBC776287EE6}" srcId="{A51BE9A3-F3BB-4454-87CF-8FF551DACEA2}" destId="{C4EC162F-E1B3-4784-815D-B4F7A3D2841F}" srcOrd="1" destOrd="0" parTransId="{EFB20D85-78F5-4F55-B2C0-BB9EAD034F25}" sibTransId="{416B1B56-7B97-4A67-9038-0E0F3AA5CAD1}"/>
    <dgm:cxn modelId="{605BA009-0AA2-4CF7-A12D-B51C88DAF39F}" srcId="{A51BE9A3-F3BB-4454-87CF-8FF551DACEA2}" destId="{4D4554F2-81F2-4BDB-B6FF-A9BD89ED4BC9}" srcOrd="0" destOrd="0" parTransId="{C407F3C5-910F-40B7-A229-621CD8C057A2}" sibTransId="{40E9605D-A90F-4A26-9937-E92F99129C65}"/>
    <dgm:cxn modelId="{FB0702C5-12F3-4B99-A514-DA69E3128AE8}" type="presOf" srcId="{A51BE9A3-F3BB-4454-87CF-8FF551DACEA2}" destId="{655D705D-5D34-48E8-8DAB-E7A62EE239AE}" srcOrd="0" destOrd="0" presId="urn:microsoft.com/office/officeart/2008/layout/HexagonCluster"/>
    <dgm:cxn modelId="{969893DA-7F92-452E-BF8A-C84CDAF56A78}" type="presOf" srcId="{4D4554F2-81F2-4BDB-B6FF-A9BD89ED4BC9}" destId="{5928DC64-C3D2-4D04-865B-0B56CF963B5D}" srcOrd="0" destOrd="0" presId="urn:microsoft.com/office/officeart/2008/layout/HexagonCluster"/>
    <dgm:cxn modelId="{6468D33A-A073-4A5C-AC30-AAF42E223F03}" type="presOf" srcId="{C4EC162F-E1B3-4784-815D-B4F7A3D2841F}" destId="{393598E2-39D3-4C54-B3FA-DA4090DD73F9}" srcOrd="0" destOrd="0" presId="urn:microsoft.com/office/officeart/2008/layout/HexagonCluster"/>
    <dgm:cxn modelId="{B13140D7-4D08-4007-86A6-897F44552D46}" type="presOf" srcId="{416B1B56-7B97-4A67-9038-0E0F3AA5CAD1}" destId="{40FB5FFE-7F8A-4002-B15C-623B22606300}" srcOrd="0" destOrd="0" presId="urn:microsoft.com/office/officeart/2008/layout/HexagonCluster"/>
    <dgm:cxn modelId="{4E0681A6-18EF-4749-83CF-E716F29E9CDB}" type="presOf" srcId="{40E9605D-A90F-4A26-9937-E92F99129C65}" destId="{8D0C930F-702F-47DC-A579-44EC12CA159E}" srcOrd="0" destOrd="0" presId="urn:microsoft.com/office/officeart/2008/layout/HexagonCluster"/>
    <dgm:cxn modelId="{18AC645C-1BA0-4CF6-887E-363865170ED4}" type="presParOf" srcId="{655D705D-5D34-48E8-8DAB-E7A62EE239AE}" destId="{FC3C8578-F2F3-4D5E-A2DB-ABD41EF23222}" srcOrd="0" destOrd="0" presId="urn:microsoft.com/office/officeart/2008/layout/HexagonCluster"/>
    <dgm:cxn modelId="{4DE1619C-6D3B-48D7-9CD2-35F05BD2EB53}" type="presParOf" srcId="{FC3C8578-F2F3-4D5E-A2DB-ABD41EF23222}" destId="{5928DC64-C3D2-4D04-865B-0B56CF963B5D}" srcOrd="0" destOrd="0" presId="urn:microsoft.com/office/officeart/2008/layout/HexagonCluster"/>
    <dgm:cxn modelId="{A92FFAE6-4DD5-436E-BB7E-8EF148D7851B}" type="presParOf" srcId="{655D705D-5D34-48E8-8DAB-E7A62EE239AE}" destId="{3E897A75-5336-4D52-89DC-98F4AC57E901}" srcOrd="1" destOrd="0" presId="urn:microsoft.com/office/officeart/2008/layout/HexagonCluster"/>
    <dgm:cxn modelId="{7CFA490D-7814-4924-A88F-04EED2336C52}" type="presParOf" srcId="{3E897A75-5336-4D52-89DC-98F4AC57E901}" destId="{591554B5-1E81-4DBA-83FE-7E981B596741}" srcOrd="0" destOrd="0" presId="urn:microsoft.com/office/officeart/2008/layout/HexagonCluster"/>
    <dgm:cxn modelId="{3B8E27B5-09A1-4199-99E3-471F8C483A26}" type="presParOf" srcId="{655D705D-5D34-48E8-8DAB-E7A62EE239AE}" destId="{D6E9752F-9CD5-403F-BF36-C11F5C03E72A}" srcOrd="2" destOrd="0" presId="urn:microsoft.com/office/officeart/2008/layout/HexagonCluster"/>
    <dgm:cxn modelId="{7DDA7097-077C-4D93-B4F4-C82C8958FC14}" type="presParOf" srcId="{D6E9752F-9CD5-403F-BF36-C11F5C03E72A}" destId="{8D0C930F-702F-47DC-A579-44EC12CA159E}" srcOrd="0" destOrd="0" presId="urn:microsoft.com/office/officeart/2008/layout/HexagonCluster"/>
    <dgm:cxn modelId="{0C056595-3575-4597-A350-1172E9ABAC86}" type="presParOf" srcId="{655D705D-5D34-48E8-8DAB-E7A62EE239AE}" destId="{1868D590-416E-44E8-944B-1F85604713F8}" srcOrd="3" destOrd="0" presId="urn:microsoft.com/office/officeart/2008/layout/HexagonCluster"/>
    <dgm:cxn modelId="{9CE4E93D-D27E-4AF0-AD10-2A3DAF3AF456}" type="presParOf" srcId="{1868D590-416E-44E8-944B-1F85604713F8}" destId="{B40DAD63-A8E0-403D-9C79-4E66BC25A3B0}" srcOrd="0" destOrd="0" presId="urn:microsoft.com/office/officeart/2008/layout/HexagonCluster"/>
    <dgm:cxn modelId="{3CD64877-8228-44AB-AF37-1003674ACCF2}" type="presParOf" srcId="{655D705D-5D34-48E8-8DAB-E7A62EE239AE}" destId="{4E1C7666-A81B-42F3-909B-0D2800D5E994}" srcOrd="4" destOrd="0" presId="urn:microsoft.com/office/officeart/2008/layout/HexagonCluster"/>
    <dgm:cxn modelId="{E2C06C47-8FEE-43FA-B43B-5E5D561A17C8}" type="presParOf" srcId="{4E1C7666-A81B-42F3-909B-0D2800D5E994}" destId="{393598E2-39D3-4C54-B3FA-DA4090DD73F9}" srcOrd="0" destOrd="0" presId="urn:microsoft.com/office/officeart/2008/layout/HexagonCluster"/>
    <dgm:cxn modelId="{5A5B7F86-4467-414D-AFAF-996CAB142592}" type="presParOf" srcId="{655D705D-5D34-48E8-8DAB-E7A62EE239AE}" destId="{B4162633-EE31-43A0-B310-179F48EFF370}" srcOrd="5" destOrd="0" presId="urn:microsoft.com/office/officeart/2008/layout/HexagonCluster"/>
    <dgm:cxn modelId="{790E3A64-2195-4A20-8422-DC75424287A0}" type="presParOf" srcId="{B4162633-EE31-43A0-B310-179F48EFF370}" destId="{55E2BD00-8E18-4EC0-964F-98EBBB80C7F4}" srcOrd="0" destOrd="0" presId="urn:microsoft.com/office/officeart/2008/layout/HexagonCluster"/>
    <dgm:cxn modelId="{F6C96821-9ACA-4517-B72A-DB97574765C6}" type="presParOf" srcId="{655D705D-5D34-48E8-8DAB-E7A62EE239AE}" destId="{E27C579A-D89B-454F-9FC8-CA0F94C47122}" srcOrd="6" destOrd="0" presId="urn:microsoft.com/office/officeart/2008/layout/HexagonCluster"/>
    <dgm:cxn modelId="{04640694-1EFA-4C45-8BB2-9DC671AC79A5}" type="presParOf" srcId="{E27C579A-D89B-454F-9FC8-CA0F94C47122}" destId="{40FB5FFE-7F8A-4002-B15C-623B22606300}" srcOrd="0" destOrd="0" presId="urn:microsoft.com/office/officeart/2008/layout/HexagonCluster"/>
    <dgm:cxn modelId="{8A425533-3154-43FA-B1AD-C1B7B13E0EFD}" type="presParOf" srcId="{655D705D-5D34-48E8-8DAB-E7A62EE239AE}" destId="{2D3269FE-AB68-4D9F-9663-F61C7F8CA69A}" srcOrd="7" destOrd="0" presId="urn:microsoft.com/office/officeart/2008/layout/HexagonCluster"/>
    <dgm:cxn modelId="{55D17410-16DA-4231-91F4-44D466E43F94}" type="presParOf" srcId="{2D3269FE-AB68-4D9F-9663-F61C7F8CA69A}" destId="{73F354DF-E729-43A7-B481-0CC42CEBA64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C5F6628-E41E-4E43-9E38-72F22B3C0775}" type="doc">
      <dgm:prSet loTypeId="urn:microsoft.com/office/officeart/2005/8/layout/hierarchy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C239351-7D5C-4842-ABAB-FF24D86AFD78}">
      <dgm:prSet/>
      <dgm:spPr/>
      <dgm:t>
        <a:bodyPr/>
        <a:lstStyle/>
        <a:p>
          <a:pPr rtl="0"/>
          <a:r>
            <a:rPr lang="en-US" b="1" smtClean="0"/>
            <a:t>Career cluster </a:t>
          </a:r>
          <a:r>
            <a:rPr lang="en-US" smtClean="0"/>
            <a:t>- a grouping of occupations and industries based on the knowledge and skills required </a:t>
          </a:r>
          <a:endParaRPr lang="en-US"/>
        </a:p>
      </dgm:t>
    </dgm:pt>
    <dgm:pt modelId="{F1CE5BE8-58B6-499A-95D4-D04767E7B22B}" type="parTrans" cxnId="{5FC11ECC-B838-4B4B-9C54-9610F1674E7D}">
      <dgm:prSet/>
      <dgm:spPr/>
      <dgm:t>
        <a:bodyPr/>
        <a:lstStyle/>
        <a:p>
          <a:endParaRPr lang="en-US"/>
        </a:p>
      </dgm:t>
    </dgm:pt>
    <dgm:pt modelId="{C7923B93-C1AC-49CD-8200-B13869F8DA33}" type="sibTrans" cxnId="{5FC11ECC-B838-4B4B-9C54-9610F1674E7D}">
      <dgm:prSet/>
      <dgm:spPr/>
      <dgm:t>
        <a:bodyPr/>
        <a:lstStyle/>
        <a:p>
          <a:endParaRPr lang="en-US"/>
        </a:p>
      </dgm:t>
    </dgm:pt>
    <dgm:pt modelId="{1AB5FB4C-00B6-4E23-A14F-D8EC302AE03A}">
      <dgm:prSet/>
      <dgm:spPr/>
      <dgm:t>
        <a:bodyPr/>
        <a:lstStyle/>
        <a:p>
          <a:pPr rtl="0"/>
          <a:r>
            <a:rPr lang="en-US" dirty="0" smtClean="0"/>
            <a:t>Helps students prepare for employment </a:t>
          </a:r>
          <a:endParaRPr lang="en-US" dirty="0"/>
        </a:p>
      </dgm:t>
    </dgm:pt>
    <dgm:pt modelId="{89988BE4-46AE-41C8-AA7A-B1753302220F}" type="parTrans" cxnId="{8A9C5053-D558-42B3-BD94-EAD4C142225A}">
      <dgm:prSet/>
      <dgm:spPr/>
      <dgm:t>
        <a:bodyPr/>
        <a:lstStyle/>
        <a:p>
          <a:endParaRPr lang="en-US"/>
        </a:p>
      </dgm:t>
    </dgm:pt>
    <dgm:pt modelId="{EA6EA3D7-8361-43C0-BF0F-5E0C715B8AA0}" type="sibTrans" cxnId="{8A9C5053-D558-42B3-BD94-EAD4C142225A}">
      <dgm:prSet/>
      <dgm:spPr/>
      <dgm:t>
        <a:bodyPr/>
        <a:lstStyle/>
        <a:p>
          <a:endParaRPr lang="en-US"/>
        </a:p>
      </dgm:t>
    </dgm:pt>
    <dgm:pt modelId="{7A4BF292-32A3-45CC-A0BD-8C0C0F3A346C}" type="pres">
      <dgm:prSet presAssocID="{CC5F6628-E41E-4E43-9E38-72F22B3C07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A9C09EC-77F3-4C00-B902-99411364AE87}" type="pres">
      <dgm:prSet presAssocID="{AC239351-7D5C-4842-ABAB-FF24D86AFD78}" presName="root" presStyleCnt="0"/>
      <dgm:spPr/>
    </dgm:pt>
    <dgm:pt modelId="{FB49ABA1-13E2-4215-B27E-05D2C31E1D20}" type="pres">
      <dgm:prSet presAssocID="{AC239351-7D5C-4842-ABAB-FF24D86AFD78}" presName="rootComposite" presStyleCnt="0"/>
      <dgm:spPr/>
    </dgm:pt>
    <dgm:pt modelId="{89DC2E3B-04D1-45E6-B71C-034355582A84}" type="pres">
      <dgm:prSet presAssocID="{AC239351-7D5C-4842-ABAB-FF24D86AFD78}" presName="rootText" presStyleLbl="node1" presStyleIdx="0" presStyleCnt="1" custScaleX="165767"/>
      <dgm:spPr/>
      <dgm:t>
        <a:bodyPr/>
        <a:lstStyle/>
        <a:p>
          <a:endParaRPr lang="en-US"/>
        </a:p>
      </dgm:t>
    </dgm:pt>
    <dgm:pt modelId="{AC47EF46-0E83-4136-B360-DEFA917B62AE}" type="pres">
      <dgm:prSet presAssocID="{AC239351-7D5C-4842-ABAB-FF24D86AFD78}" presName="rootConnector" presStyleLbl="node1" presStyleIdx="0" presStyleCnt="1"/>
      <dgm:spPr/>
      <dgm:t>
        <a:bodyPr/>
        <a:lstStyle/>
        <a:p>
          <a:endParaRPr lang="en-US"/>
        </a:p>
      </dgm:t>
    </dgm:pt>
    <dgm:pt modelId="{7F5F8D27-1C73-468E-A8FD-56B46E0FD977}" type="pres">
      <dgm:prSet presAssocID="{AC239351-7D5C-4842-ABAB-FF24D86AFD78}" presName="childShape" presStyleCnt="0"/>
      <dgm:spPr/>
    </dgm:pt>
    <dgm:pt modelId="{EB0635C3-724D-4F70-9A1F-4E3A33652404}" type="pres">
      <dgm:prSet presAssocID="{89988BE4-46AE-41C8-AA7A-B1753302220F}" presName="Name13" presStyleLbl="parChTrans1D2" presStyleIdx="0" presStyleCnt="1"/>
      <dgm:spPr/>
      <dgm:t>
        <a:bodyPr/>
        <a:lstStyle/>
        <a:p>
          <a:endParaRPr lang="en-US"/>
        </a:p>
      </dgm:t>
    </dgm:pt>
    <dgm:pt modelId="{EE273B89-B8E4-4B4C-A9C7-FFBEF1EC3F78}" type="pres">
      <dgm:prSet presAssocID="{1AB5FB4C-00B6-4E23-A14F-D8EC302AE03A}" presName="childText" presStyleLbl="bgAcc1" presStyleIdx="0" presStyleCnt="1" custScaleX="165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D86129-7D8B-4C37-93AB-95F1FD6B3CA1}" type="presOf" srcId="{AC239351-7D5C-4842-ABAB-FF24D86AFD78}" destId="{89DC2E3B-04D1-45E6-B71C-034355582A84}" srcOrd="0" destOrd="0" presId="urn:microsoft.com/office/officeart/2005/8/layout/hierarchy3"/>
    <dgm:cxn modelId="{B1D0EEB7-7F7E-4421-87E3-977ACFF1CBDD}" type="presOf" srcId="{1AB5FB4C-00B6-4E23-A14F-D8EC302AE03A}" destId="{EE273B89-B8E4-4B4C-A9C7-FFBEF1EC3F78}" srcOrd="0" destOrd="0" presId="urn:microsoft.com/office/officeart/2005/8/layout/hierarchy3"/>
    <dgm:cxn modelId="{8A9C5053-D558-42B3-BD94-EAD4C142225A}" srcId="{AC239351-7D5C-4842-ABAB-FF24D86AFD78}" destId="{1AB5FB4C-00B6-4E23-A14F-D8EC302AE03A}" srcOrd="0" destOrd="0" parTransId="{89988BE4-46AE-41C8-AA7A-B1753302220F}" sibTransId="{EA6EA3D7-8361-43C0-BF0F-5E0C715B8AA0}"/>
    <dgm:cxn modelId="{5FC11ECC-B838-4B4B-9C54-9610F1674E7D}" srcId="{CC5F6628-E41E-4E43-9E38-72F22B3C0775}" destId="{AC239351-7D5C-4842-ABAB-FF24D86AFD78}" srcOrd="0" destOrd="0" parTransId="{F1CE5BE8-58B6-499A-95D4-D04767E7B22B}" sibTransId="{C7923B93-C1AC-49CD-8200-B13869F8DA33}"/>
    <dgm:cxn modelId="{8802C2A7-779F-4869-B32C-164555A0294E}" type="presOf" srcId="{CC5F6628-E41E-4E43-9E38-72F22B3C0775}" destId="{7A4BF292-32A3-45CC-A0BD-8C0C0F3A346C}" srcOrd="0" destOrd="0" presId="urn:microsoft.com/office/officeart/2005/8/layout/hierarchy3"/>
    <dgm:cxn modelId="{172D6793-D532-4041-9E9F-E0768554F5A7}" type="presOf" srcId="{89988BE4-46AE-41C8-AA7A-B1753302220F}" destId="{EB0635C3-724D-4F70-9A1F-4E3A33652404}" srcOrd="0" destOrd="0" presId="urn:microsoft.com/office/officeart/2005/8/layout/hierarchy3"/>
    <dgm:cxn modelId="{49B14141-8119-494C-8557-7EE2FF0A77CF}" type="presOf" srcId="{AC239351-7D5C-4842-ABAB-FF24D86AFD78}" destId="{AC47EF46-0E83-4136-B360-DEFA917B62AE}" srcOrd="1" destOrd="0" presId="urn:microsoft.com/office/officeart/2005/8/layout/hierarchy3"/>
    <dgm:cxn modelId="{A0AB01E9-D014-41D4-A9C0-E56B3E90541A}" type="presParOf" srcId="{7A4BF292-32A3-45CC-A0BD-8C0C0F3A346C}" destId="{6A9C09EC-77F3-4C00-B902-99411364AE87}" srcOrd="0" destOrd="0" presId="urn:microsoft.com/office/officeart/2005/8/layout/hierarchy3"/>
    <dgm:cxn modelId="{16349D91-8209-4D6E-B50A-4498CF76A762}" type="presParOf" srcId="{6A9C09EC-77F3-4C00-B902-99411364AE87}" destId="{FB49ABA1-13E2-4215-B27E-05D2C31E1D20}" srcOrd="0" destOrd="0" presId="urn:microsoft.com/office/officeart/2005/8/layout/hierarchy3"/>
    <dgm:cxn modelId="{324F4E84-7457-47A1-9638-D764A5BADD22}" type="presParOf" srcId="{FB49ABA1-13E2-4215-B27E-05D2C31E1D20}" destId="{89DC2E3B-04D1-45E6-B71C-034355582A84}" srcOrd="0" destOrd="0" presId="urn:microsoft.com/office/officeart/2005/8/layout/hierarchy3"/>
    <dgm:cxn modelId="{A6AC6BCA-0058-4540-B7A9-CF58F186BEB1}" type="presParOf" srcId="{FB49ABA1-13E2-4215-B27E-05D2C31E1D20}" destId="{AC47EF46-0E83-4136-B360-DEFA917B62AE}" srcOrd="1" destOrd="0" presId="urn:microsoft.com/office/officeart/2005/8/layout/hierarchy3"/>
    <dgm:cxn modelId="{4C0F96FB-1360-41CC-B986-71F993C61EE2}" type="presParOf" srcId="{6A9C09EC-77F3-4C00-B902-99411364AE87}" destId="{7F5F8D27-1C73-468E-A8FD-56B46E0FD977}" srcOrd="1" destOrd="0" presId="urn:microsoft.com/office/officeart/2005/8/layout/hierarchy3"/>
    <dgm:cxn modelId="{DF20243B-6D67-44C5-9AA0-A3186737682D}" type="presParOf" srcId="{7F5F8D27-1C73-468E-A8FD-56B46E0FD977}" destId="{EB0635C3-724D-4F70-9A1F-4E3A33652404}" srcOrd="0" destOrd="0" presId="urn:microsoft.com/office/officeart/2005/8/layout/hierarchy3"/>
    <dgm:cxn modelId="{82C7B034-1514-4AAA-9B4D-6E3B698DC80E}" type="presParOf" srcId="{7F5F8D27-1C73-468E-A8FD-56B46E0FD977}" destId="{EE273B89-B8E4-4B4C-A9C7-FFBEF1EC3F7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407317B-35E6-450B-A9AF-AE4FBFE93F59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2968D441-EA29-424D-852D-3934961F71CE}">
      <dgm:prSet phldrT="[Text]"/>
      <dgm:spPr/>
      <dgm:t>
        <a:bodyPr/>
        <a:lstStyle/>
        <a:p>
          <a:r>
            <a:rPr lang="en-US" dirty="0" smtClean="0"/>
            <a:t>Invest in human capital </a:t>
          </a:r>
          <a:r>
            <a:rPr lang="en-US" u="sng" dirty="0" smtClean="0"/>
            <a:t>today</a:t>
          </a:r>
          <a:endParaRPr lang="en-US" dirty="0"/>
        </a:p>
      </dgm:t>
    </dgm:pt>
    <dgm:pt modelId="{1FB58A8A-E8C2-4093-B94B-DC8F2C92484E}" type="parTrans" cxnId="{39D64872-5E99-4619-A67F-6883041F8BDA}">
      <dgm:prSet/>
      <dgm:spPr/>
      <dgm:t>
        <a:bodyPr/>
        <a:lstStyle/>
        <a:p>
          <a:endParaRPr lang="en-US"/>
        </a:p>
      </dgm:t>
    </dgm:pt>
    <dgm:pt modelId="{D241205B-0B55-420A-90FC-AE3D5FD20B8E}" type="sibTrans" cxnId="{39D64872-5E99-4619-A67F-6883041F8BDA}">
      <dgm:prSet/>
      <dgm:spPr/>
      <dgm:t>
        <a:bodyPr/>
        <a:lstStyle/>
        <a:p>
          <a:endParaRPr lang="en-US"/>
        </a:p>
      </dgm:t>
    </dgm:pt>
    <dgm:pt modelId="{23449353-6DBD-4291-BD05-3D2D729729B4}">
      <dgm:prSet phldrT="[Text]"/>
      <dgm:spPr/>
      <dgm:t>
        <a:bodyPr/>
        <a:lstStyle/>
        <a:p>
          <a:r>
            <a:rPr lang="en-US" u="sng" dirty="0" smtClean="0"/>
            <a:t>Future</a:t>
          </a:r>
          <a:r>
            <a:rPr lang="en-US" dirty="0" smtClean="0"/>
            <a:t> job opportunities that create well-being</a:t>
          </a:r>
          <a:endParaRPr lang="en-US" dirty="0"/>
        </a:p>
      </dgm:t>
    </dgm:pt>
    <dgm:pt modelId="{862B1A9B-273F-4848-99B8-4E1991778A50}" type="parTrans" cxnId="{A101D5EE-F72F-403D-8922-4100B01C66BC}">
      <dgm:prSet/>
      <dgm:spPr/>
      <dgm:t>
        <a:bodyPr/>
        <a:lstStyle/>
        <a:p>
          <a:endParaRPr lang="en-US"/>
        </a:p>
      </dgm:t>
    </dgm:pt>
    <dgm:pt modelId="{7B93F66E-9EB1-455D-8848-ACB4387245F6}" type="sibTrans" cxnId="{A101D5EE-F72F-403D-8922-4100B01C66BC}">
      <dgm:prSet/>
      <dgm:spPr/>
      <dgm:t>
        <a:bodyPr/>
        <a:lstStyle/>
        <a:p>
          <a:endParaRPr lang="en-US"/>
        </a:p>
      </dgm:t>
    </dgm:pt>
    <dgm:pt modelId="{4544B66F-B187-4A8A-9E0F-F48B5DC7B987}" type="pres">
      <dgm:prSet presAssocID="{0407317B-35E6-450B-A9AF-AE4FBFE93F59}" presName="Name0" presStyleCnt="0">
        <dgm:presLayoutVars>
          <dgm:dir/>
          <dgm:resizeHandles val="exact"/>
        </dgm:presLayoutVars>
      </dgm:prSet>
      <dgm:spPr/>
    </dgm:pt>
    <dgm:pt modelId="{881FCAB5-1DBC-4B29-B343-CFF71345B9D6}" type="pres">
      <dgm:prSet presAssocID="{2968D441-EA29-424D-852D-3934961F71C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031FF-D167-4320-8631-B16CA0141273}" type="pres">
      <dgm:prSet presAssocID="{D241205B-0B55-420A-90FC-AE3D5FD20B8E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E674173-4ECB-402A-A935-733F7D0E1CC2}" type="pres">
      <dgm:prSet presAssocID="{D241205B-0B55-420A-90FC-AE3D5FD20B8E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743F2F9-0521-4194-9A86-30047DBD8C2F}" type="pres">
      <dgm:prSet presAssocID="{23449353-6DBD-4291-BD05-3D2D729729B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01D5EE-F72F-403D-8922-4100B01C66BC}" srcId="{0407317B-35E6-450B-A9AF-AE4FBFE93F59}" destId="{23449353-6DBD-4291-BD05-3D2D729729B4}" srcOrd="1" destOrd="0" parTransId="{862B1A9B-273F-4848-99B8-4E1991778A50}" sibTransId="{7B93F66E-9EB1-455D-8848-ACB4387245F6}"/>
    <dgm:cxn modelId="{C57BA0DC-31A0-498E-89E6-0D24774CAF3C}" type="presOf" srcId="{D241205B-0B55-420A-90FC-AE3D5FD20B8E}" destId="{CE674173-4ECB-402A-A935-733F7D0E1CC2}" srcOrd="1" destOrd="0" presId="urn:microsoft.com/office/officeart/2005/8/layout/process1"/>
    <dgm:cxn modelId="{63BF5E16-931F-4605-A6DB-619C3676BABB}" type="presOf" srcId="{23449353-6DBD-4291-BD05-3D2D729729B4}" destId="{6743F2F9-0521-4194-9A86-30047DBD8C2F}" srcOrd="0" destOrd="0" presId="urn:microsoft.com/office/officeart/2005/8/layout/process1"/>
    <dgm:cxn modelId="{39D64872-5E99-4619-A67F-6883041F8BDA}" srcId="{0407317B-35E6-450B-A9AF-AE4FBFE93F59}" destId="{2968D441-EA29-424D-852D-3934961F71CE}" srcOrd="0" destOrd="0" parTransId="{1FB58A8A-E8C2-4093-B94B-DC8F2C92484E}" sibTransId="{D241205B-0B55-420A-90FC-AE3D5FD20B8E}"/>
    <dgm:cxn modelId="{14318D95-2779-4207-9BFF-E617737B54C5}" type="presOf" srcId="{0407317B-35E6-450B-A9AF-AE4FBFE93F59}" destId="{4544B66F-B187-4A8A-9E0F-F48B5DC7B987}" srcOrd="0" destOrd="0" presId="urn:microsoft.com/office/officeart/2005/8/layout/process1"/>
    <dgm:cxn modelId="{71A2C6D4-08CE-469B-A541-85A19082A6E7}" type="presOf" srcId="{D241205B-0B55-420A-90FC-AE3D5FD20B8E}" destId="{ECA031FF-D167-4320-8631-B16CA0141273}" srcOrd="0" destOrd="0" presId="urn:microsoft.com/office/officeart/2005/8/layout/process1"/>
    <dgm:cxn modelId="{1368FF7C-96E5-4FE3-95D3-B04CB25D46F0}" type="presOf" srcId="{2968D441-EA29-424D-852D-3934961F71CE}" destId="{881FCAB5-1DBC-4B29-B343-CFF71345B9D6}" srcOrd="0" destOrd="0" presId="urn:microsoft.com/office/officeart/2005/8/layout/process1"/>
    <dgm:cxn modelId="{62560B09-B6C8-467E-AB69-D8513CFB51B2}" type="presParOf" srcId="{4544B66F-B187-4A8A-9E0F-F48B5DC7B987}" destId="{881FCAB5-1DBC-4B29-B343-CFF71345B9D6}" srcOrd="0" destOrd="0" presId="urn:microsoft.com/office/officeart/2005/8/layout/process1"/>
    <dgm:cxn modelId="{7A44696E-7039-41B8-A8B3-40F36309479F}" type="presParOf" srcId="{4544B66F-B187-4A8A-9E0F-F48B5DC7B987}" destId="{ECA031FF-D167-4320-8631-B16CA0141273}" srcOrd="1" destOrd="0" presId="urn:microsoft.com/office/officeart/2005/8/layout/process1"/>
    <dgm:cxn modelId="{CD661C70-5B7C-4E75-973C-2D6DC4B59710}" type="presParOf" srcId="{ECA031FF-D167-4320-8631-B16CA0141273}" destId="{CE674173-4ECB-402A-A935-733F7D0E1CC2}" srcOrd="0" destOrd="0" presId="urn:microsoft.com/office/officeart/2005/8/layout/process1"/>
    <dgm:cxn modelId="{3DB0A2A4-C296-4725-820F-D4F7D2237491}" type="presParOf" srcId="{4544B66F-B187-4A8A-9E0F-F48B5DC7B987}" destId="{6743F2F9-0521-4194-9A86-30047DBD8C2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3E1CCDD-D9BD-43FC-A295-7A179252B40E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D265A90-45BA-4786-9B68-FF55F1BA9321}">
      <dgm:prSet phldrT="[Text]" custT="1"/>
      <dgm:spPr/>
      <dgm:t>
        <a:bodyPr/>
        <a:lstStyle/>
        <a:p>
          <a:r>
            <a:rPr lang="en-US" sz="2100" u="sng" dirty="0" smtClean="0"/>
            <a:t>Underline actions Anthony took that contributed to his human capital.</a:t>
          </a:r>
          <a:endParaRPr lang="en-US" sz="2100" u="sng" dirty="0"/>
        </a:p>
      </dgm:t>
    </dgm:pt>
    <dgm:pt modelId="{81F627B4-72AE-43BC-A3C7-4B89990A4E3C}" type="parTrans" cxnId="{44D3A47E-C4DA-4396-9E55-18B2DB2111E9}">
      <dgm:prSet/>
      <dgm:spPr/>
      <dgm:t>
        <a:bodyPr/>
        <a:lstStyle/>
        <a:p>
          <a:endParaRPr lang="en-US"/>
        </a:p>
      </dgm:t>
    </dgm:pt>
    <dgm:pt modelId="{DF027FFE-2D8E-44C5-A8CA-0F78D6060043}" type="sibTrans" cxnId="{44D3A47E-C4DA-4396-9E55-18B2DB2111E9}">
      <dgm:prSet/>
      <dgm:spPr/>
      <dgm:t>
        <a:bodyPr/>
        <a:lstStyle/>
        <a:p>
          <a:endParaRPr lang="en-US"/>
        </a:p>
      </dgm:t>
    </dgm:pt>
    <dgm:pt modelId="{9A46E5E1-B680-45EE-88D7-FCDE99C9EA0C}">
      <dgm:prSet phldrT="[Text]"/>
      <dgm:spPr/>
      <dgm:t>
        <a:bodyPr/>
        <a:lstStyle/>
        <a:p>
          <a:endParaRPr lang="en-US" dirty="0"/>
        </a:p>
      </dgm:t>
    </dgm:pt>
    <dgm:pt modelId="{F135AEAC-C1C0-468B-9A56-A24D6DEFD406}" type="parTrans" cxnId="{30BEA092-27C5-4C10-961F-D28BA043A022}">
      <dgm:prSet/>
      <dgm:spPr/>
      <dgm:t>
        <a:bodyPr/>
        <a:lstStyle/>
        <a:p>
          <a:endParaRPr lang="en-US"/>
        </a:p>
      </dgm:t>
    </dgm:pt>
    <dgm:pt modelId="{136F0BEB-81B9-4CB5-A6AE-D0139A5A1EB5}" type="sibTrans" cxnId="{30BEA092-27C5-4C10-961F-D28BA043A022}">
      <dgm:prSet/>
      <dgm:spPr/>
      <dgm:t>
        <a:bodyPr/>
        <a:lstStyle/>
        <a:p>
          <a:endParaRPr lang="en-US"/>
        </a:p>
      </dgm:t>
    </dgm:pt>
    <dgm:pt modelId="{A35B9F20-FD06-4B35-99A1-19C77AED8C5F}" type="pres">
      <dgm:prSet presAssocID="{63E1CCDD-D9BD-43FC-A295-7A179252B4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D38E32-D471-4A9C-B73F-EF3E7F2A66FC}" type="pres">
      <dgm:prSet presAssocID="{CD265A90-45BA-4786-9B68-FF55F1BA9321}" presName="composite" presStyleCnt="0"/>
      <dgm:spPr/>
    </dgm:pt>
    <dgm:pt modelId="{0F40E5CB-5A31-4089-99EC-AEFA7CEFACE5}" type="pres">
      <dgm:prSet presAssocID="{CD265A90-45BA-4786-9B68-FF55F1BA932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257B4-8A6B-4938-91B2-CA67A81AF033}" type="pres">
      <dgm:prSet presAssocID="{CD265A90-45BA-4786-9B68-FF55F1BA9321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BEA092-27C5-4C10-961F-D28BA043A022}" srcId="{CD265A90-45BA-4786-9B68-FF55F1BA9321}" destId="{9A46E5E1-B680-45EE-88D7-FCDE99C9EA0C}" srcOrd="0" destOrd="0" parTransId="{F135AEAC-C1C0-468B-9A56-A24D6DEFD406}" sibTransId="{136F0BEB-81B9-4CB5-A6AE-D0139A5A1EB5}"/>
    <dgm:cxn modelId="{9BF08A6F-19C9-4A9C-A977-96972EA587C4}" type="presOf" srcId="{9A46E5E1-B680-45EE-88D7-FCDE99C9EA0C}" destId="{C54257B4-8A6B-4938-91B2-CA67A81AF033}" srcOrd="0" destOrd="0" presId="urn:microsoft.com/office/officeart/2005/8/layout/hList1"/>
    <dgm:cxn modelId="{BAF932E2-10C8-4098-8612-11D93CCAA08B}" type="presOf" srcId="{CD265A90-45BA-4786-9B68-FF55F1BA9321}" destId="{0F40E5CB-5A31-4089-99EC-AEFA7CEFACE5}" srcOrd="0" destOrd="0" presId="urn:microsoft.com/office/officeart/2005/8/layout/hList1"/>
    <dgm:cxn modelId="{1842A165-83E4-4BEA-8502-FD52810E5DF7}" type="presOf" srcId="{63E1CCDD-D9BD-43FC-A295-7A179252B40E}" destId="{A35B9F20-FD06-4B35-99A1-19C77AED8C5F}" srcOrd="0" destOrd="0" presId="urn:microsoft.com/office/officeart/2005/8/layout/hList1"/>
    <dgm:cxn modelId="{44D3A47E-C4DA-4396-9E55-18B2DB2111E9}" srcId="{63E1CCDD-D9BD-43FC-A295-7A179252B40E}" destId="{CD265A90-45BA-4786-9B68-FF55F1BA9321}" srcOrd="0" destOrd="0" parTransId="{81F627B4-72AE-43BC-A3C7-4B89990A4E3C}" sibTransId="{DF027FFE-2D8E-44C5-A8CA-0F78D6060043}"/>
    <dgm:cxn modelId="{33F208F3-226E-4815-B0ED-4D62F706BF4B}" type="presParOf" srcId="{A35B9F20-FD06-4B35-99A1-19C77AED8C5F}" destId="{22D38E32-D471-4A9C-B73F-EF3E7F2A66FC}" srcOrd="0" destOrd="0" presId="urn:microsoft.com/office/officeart/2005/8/layout/hList1"/>
    <dgm:cxn modelId="{FA8E887E-F43D-494A-9217-CAD0B84B400C}" type="presParOf" srcId="{22D38E32-D471-4A9C-B73F-EF3E7F2A66FC}" destId="{0F40E5CB-5A31-4089-99EC-AEFA7CEFACE5}" srcOrd="0" destOrd="0" presId="urn:microsoft.com/office/officeart/2005/8/layout/hList1"/>
    <dgm:cxn modelId="{47AF59C5-B937-4856-8C31-0B69087D50B1}" type="presParOf" srcId="{22D38E32-D471-4A9C-B73F-EF3E7F2A66FC}" destId="{C54257B4-8A6B-4938-91B2-CA67A81AF03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DDDB624-F54A-4F68-9FB8-4ABB0ABDEE25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3238074-8FE5-45A6-9C21-8671F5CE6D75}">
      <dgm:prSet phldrT="[Text]"/>
      <dgm:spPr/>
      <dgm:t>
        <a:bodyPr/>
        <a:lstStyle/>
        <a:p>
          <a:r>
            <a:rPr lang="en-US" dirty="0" smtClean="0"/>
            <a:t>What </a:t>
          </a:r>
          <a:r>
            <a:rPr lang="en-US" u="sng" dirty="0" smtClean="0"/>
            <a:t>informal</a:t>
          </a:r>
          <a:r>
            <a:rPr lang="en-US" dirty="0" smtClean="0"/>
            <a:t> training has Anthony received?</a:t>
          </a:r>
          <a:endParaRPr lang="en-US" dirty="0"/>
        </a:p>
      </dgm:t>
    </dgm:pt>
    <dgm:pt modelId="{0E9CC057-BFA3-4E37-B686-A108BC119618}" type="parTrans" cxnId="{76AF2D50-25D1-4A88-9D7D-8997DC24C186}">
      <dgm:prSet/>
      <dgm:spPr/>
      <dgm:t>
        <a:bodyPr/>
        <a:lstStyle/>
        <a:p>
          <a:endParaRPr lang="en-US"/>
        </a:p>
      </dgm:t>
    </dgm:pt>
    <dgm:pt modelId="{CB6D338D-96D5-4DEC-8077-D3CA93AA512D}" type="sibTrans" cxnId="{76AF2D50-25D1-4A88-9D7D-8997DC24C186}">
      <dgm:prSet/>
      <dgm:spPr/>
      <dgm:t>
        <a:bodyPr/>
        <a:lstStyle/>
        <a:p>
          <a:endParaRPr lang="en-US"/>
        </a:p>
      </dgm:t>
    </dgm:pt>
    <dgm:pt modelId="{9F4518B1-D02D-4A88-8EA1-8BECAF266FF8}">
      <dgm:prSet phldrT="[Text]"/>
      <dgm:spPr/>
      <dgm:t>
        <a:bodyPr/>
        <a:lstStyle/>
        <a:p>
          <a:r>
            <a:rPr lang="en-US" dirty="0" smtClean="0"/>
            <a:t>What </a:t>
          </a:r>
          <a:r>
            <a:rPr lang="en-US" u="sng" dirty="0" smtClean="0"/>
            <a:t>formal</a:t>
          </a:r>
          <a:r>
            <a:rPr lang="en-US" dirty="0" smtClean="0"/>
            <a:t> training has </a:t>
          </a:r>
          <a:br>
            <a:rPr lang="en-US" dirty="0" smtClean="0"/>
          </a:br>
          <a:r>
            <a:rPr lang="en-US" dirty="0" smtClean="0"/>
            <a:t>Anthony received? </a:t>
          </a:r>
          <a:endParaRPr lang="en-US" dirty="0"/>
        </a:p>
      </dgm:t>
    </dgm:pt>
    <dgm:pt modelId="{3FCABB56-6DE9-4A00-A06D-873A32929E74}" type="parTrans" cxnId="{00516656-9571-4FEC-BB38-BA0B82E8BA7D}">
      <dgm:prSet/>
      <dgm:spPr/>
      <dgm:t>
        <a:bodyPr/>
        <a:lstStyle/>
        <a:p>
          <a:endParaRPr lang="en-US"/>
        </a:p>
      </dgm:t>
    </dgm:pt>
    <dgm:pt modelId="{CD5C3B45-8201-4739-8AB1-C3214F45FA66}" type="sibTrans" cxnId="{00516656-9571-4FEC-BB38-BA0B82E8BA7D}">
      <dgm:prSet/>
      <dgm:spPr/>
      <dgm:t>
        <a:bodyPr/>
        <a:lstStyle/>
        <a:p>
          <a:endParaRPr lang="en-US"/>
        </a:p>
      </dgm:t>
    </dgm:pt>
    <dgm:pt modelId="{2FFC86B0-396F-4F0D-B2C7-8482A9EF2609}">
      <dgm:prSet phldrT="[Text]"/>
      <dgm:spPr/>
      <dgm:t>
        <a:bodyPr/>
        <a:lstStyle/>
        <a:p>
          <a:endParaRPr lang="en-US" dirty="0"/>
        </a:p>
      </dgm:t>
    </dgm:pt>
    <dgm:pt modelId="{C5D2B557-234B-4194-8437-FEBE1FBB0917}" type="parTrans" cxnId="{D552442F-0E33-4ADE-B5F0-251BA2819DC6}">
      <dgm:prSet/>
      <dgm:spPr/>
      <dgm:t>
        <a:bodyPr/>
        <a:lstStyle/>
        <a:p>
          <a:endParaRPr lang="en-US"/>
        </a:p>
      </dgm:t>
    </dgm:pt>
    <dgm:pt modelId="{F4624A82-9E2E-4990-8798-AAE4C7F56E87}" type="sibTrans" cxnId="{D552442F-0E33-4ADE-B5F0-251BA2819DC6}">
      <dgm:prSet/>
      <dgm:spPr/>
      <dgm:t>
        <a:bodyPr/>
        <a:lstStyle/>
        <a:p>
          <a:endParaRPr lang="en-US"/>
        </a:p>
      </dgm:t>
    </dgm:pt>
    <dgm:pt modelId="{A4F021BE-168C-4A42-8377-825F62E88665}">
      <dgm:prSet phldrT="[Text]"/>
      <dgm:spPr/>
      <dgm:t>
        <a:bodyPr/>
        <a:lstStyle/>
        <a:p>
          <a:endParaRPr lang="en-US" dirty="0"/>
        </a:p>
      </dgm:t>
    </dgm:pt>
    <dgm:pt modelId="{4F6D9909-5F9D-492B-BDB8-B282B800D3B3}" type="sibTrans" cxnId="{AE299D95-913F-4DD9-934F-8039DCAF2B28}">
      <dgm:prSet/>
      <dgm:spPr/>
      <dgm:t>
        <a:bodyPr/>
        <a:lstStyle/>
        <a:p>
          <a:endParaRPr lang="en-US"/>
        </a:p>
      </dgm:t>
    </dgm:pt>
    <dgm:pt modelId="{746D6F35-54DF-4FA4-8858-4BB036E135FF}" type="parTrans" cxnId="{AE299D95-913F-4DD9-934F-8039DCAF2B28}">
      <dgm:prSet/>
      <dgm:spPr/>
      <dgm:t>
        <a:bodyPr/>
        <a:lstStyle/>
        <a:p>
          <a:endParaRPr lang="en-US"/>
        </a:p>
      </dgm:t>
    </dgm:pt>
    <dgm:pt modelId="{6B303424-5A9E-4212-B536-C13CAEEC34FA}">
      <dgm:prSet phldrT="[Text]"/>
      <dgm:spPr/>
      <dgm:t>
        <a:bodyPr/>
        <a:lstStyle/>
        <a:p>
          <a:endParaRPr lang="en-US" dirty="0"/>
        </a:p>
      </dgm:t>
    </dgm:pt>
    <dgm:pt modelId="{6A2323E8-087E-4836-82A4-F7B0188C8CD3}" type="parTrans" cxnId="{237B0B83-9DB8-45DE-878B-204F81A73FA0}">
      <dgm:prSet/>
      <dgm:spPr/>
      <dgm:t>
        <a:bodyPr/>
        <a:lstStyle/>
        <a:p>
          <a:endParaRPr lang="en-US"/>
        </a:p>
      </dgm:t>
    </dgm:pt>
    <dgm:pt modelId="{ECCB7A9F-7CFE-4754-80ED-1A489FC6BEFD}" type="sibTrans" cxnId="{237B0B83-9DB8-45DE-878B-204F81A73FA0}">
      <dgm:prSet/>
      <dgm:spPr/>
      <dgm:t>
        <a:bodyPr/>
        <a:lstStyle/>
        <a:p>
          <a:endParaRPr lang="en-US"/>
        </a:p>
      </dgm:t>
    </dgm:pt>
    <dgm:pt modelId="{EA74BDC3-675C-47F5-83E0-A7A74DCE7F47}">
      <dgm:prSet phldrT="[Text]"/>
      <dgm:spPr/>
      <dgm:t>
        <a:bodyPr/>
        <a:lstStyle/>
        <a:p>
          <a:endParaRPr lang="en-US" dirty="0"/>
        </a:p>
      </dgm:t>
    </dgm:pt>
    <dgm:pt modelId="{C5785015-08C2-4850-AACE-7EEEDC8DD113}" type="parTrans" cxnId="{C94AA706-BAAC-4637-B20C-3B954443CA18}">
      <dgm:prSet/>
      <dgm:spPr/>
      <dgm:t>
        <a:bodyPr/>
        <a:lstStyle/>
        <a:p>
          <a:endParaRPr lang="en-US"/>
        </a:p>
      </dgm:t>
    </dgm:pt>
    <dgm:pt modelId="{349DBC30-45B8-481A-A71F-D81AB8D15575}" type="sibTrans" cxnId="{C94AA706-BAAC-4637-B20C-3B954443CA18}">
      <dgm:prSet/>
      <dgm:spPr/>
      <dgm:t>
        <a:bodyPr/>
        <a:lstStyle/>
        <a:p>
          <a:endParaRPr lang="en-US"/>
        </a:p>
      </dgm:t>
    </dgm:pt>
    <dgm:pt modelId="{FF838D36-E179-4317-B57F-CF5AF86980B3}">
      <dgm:prSet phldrT="[Text]"/>
      <dgm:spPr/>
      <dgm:t>
        <a:bodyPr/>
        <a:lstStyle/>
        <a:p>
          <a:endParaRPr lang="en-US" dirty="0"/>
        </a:p>
      </dgm:t>
    </dgm:pt>
    <dgm:pt modelId="{F32BC1E6-CDC2-4AC2-9B09-6798A3F4BDEC}" type="parTrans" cxnId="{DD2DE577-9E4D-4B0E-B20D-DD27B2B06B20}">
      <dgm:prSet/>
      <dgm:spPr/>
      <dgm:t>
        <a:bodyPr/>
        <a:lstStyle/>
        <a:p>
          <a:endParaRPr lang="en-US"/>
        </a:p>
      </dgm:t>
    </dgm:pt>
    <dgm:pt modelId="{D01FD9D4-F9B5-4650-B75C-AAF602433889}" type="sibTrans" cxnId="{DD2DE577-9E4D-4B0E-B20D-DD27B2B06B20}">
      <dgm:prSet/>
      <dgm:spPr/>
      <dgm:t>
        <a:bodyPr/>
        <a:lstStyle/>
        <a:p>
          <a:endParaRPr lang="en-US"/>
        </a:p>
      </dgm:t>
    </dgm:pt>
    <dgm:pt modelId="{A35A4D54-B3EC-4994-AC39-EE365907D5B7}">
      <dgm:prSet phldrT="[Text]"/>
      <dgm:spPr/>
      <dgm:t>
        <a:bodyPr/>
        <a:lstStyle/>
        <a:p>
          <a:endParaRPr lang="en-US" dirty="0"/>
        </a:p>
      </dgm:t>
    </dgm:pt>
    <dgm:pt modelId="{4EBE26DB-7400-42FF-9C28-02FB8F791AB2}" type="parTrans" cxnId="{EEE7F018-55EB-4EA3-9777-54B650561489}">
      <dgm:prSet/>
      <dgm:spPr/>
      <dgm:t>
        <a:bodyPr/>
        <a:lstStyle/>
        <a:p>
          <a:endParaRPr lang="en-US"/>
        </a:p>
      </dgm:t>
    </dgm:pt>
    <dgm:pt modelId="{08AB9839-DC82-40D9-8507-D923D6FA7D52}" type="sibTrans" cxnId="{EEE7F018-55EB-4EA3-9777-54B650561489}">
      <dgm:prSet/>
      <dgm:spPr/>
      <dgm:t>
        <a:bodyPr/>
        <a:lstStyle/>
        <a:p>
          <a:endParaRPr lang="en-US"/>
        </a:p>
      </dgm:t>
    </dgm:pt>
    <dgm:pt modelId="{C388EBBF-AAD8-4045-95DD-3903061F87F9}">
      <dgm:prSet phldrT="[Text]"/>
      <dgm:spPr/>
      <dgm:t>
        <a:bodyPr/>
        <a:lstStyle/>
        <a:p>
          <a:endParaRPr lang="en-US" dirty="0"/>
        </a:p>
      </dgm:t>
    </dgm:pt>
    <dgm:pt modelId="{DD688B62-08CF-4259-83D6-54FF0695A462}" type="parTrans" cxnId="{C5E8E267-D602-4D1C-B0A8-247CD5CFC3BE}">
      <dgm:prSet/>
      <dgm:spPr/>
      <dgm:t>
        <a:bodyPr/>
        <a:lstStyle/>
        <a:p>
          <a:endParaRPr lang="en-US"/>
        </a:p>
      </dgm:t>
    </dgm:pt>
    <dgm:pt modelId="{65E6923F-FB4F-4A4C-991C-1CCB3149FA3E}" type="sibTrans" cxnId="{C5E8E267-D602-4D1C-B0A8-247CD5CFC3BE}">
      <dgm:prSet/>
      <dgm:spPr/>
      <dgm:t>
        <a:bodyPr/>
        <a:lstStyle/>
        <a:p>
          <a:endParaRPr lang="en-US"/>
        </a:p>
      </dgm:t>
    </dgm:pt>
    <dgm:pt modelId="{8691E4B3-631C-49D0-A8EF-CA78565F7DE9}">
      <dgm:prSet phldrT="[Text]"/>
      <dgm:spPr/>
      <dgm:t>
        <a:bodyPr/>
        <a:lstStyle/>
        <a:p>
          <a:endParaRPr lang="en-US" dirty="0"/>
        </a:p>
      </dgm:t>
    </dgm:pt>
    <dgm:pt modelId="{C20C5671-BB56-41F2-B4D7-7D2DD5A5A42E}" type="parTrans" cxnId="{DEF0C75C-923D-4917-B89C-84EF48B42B66}">
      <dgm:prSet/>
      <dgm:spPr/>
      <dgm:t>
        <a:bodyPr/>
        <a:lstStyle/>
        <a:p>
          <a:endParaRPr lang="en-US"/>
        </a:p>
      </dgm:t>
    </dgm:pt>
    <dgm:pt modelId="{5F582583-52A6-4B13-BEDE-8AD0CE1C0F77}" type="sibTrans" cxnId="{DEF0C75C-923D-4917-B89C-84EF48B42B66}">
      <dgm:prSet/>
      <dgm:spPr/>
      <dgm:t>
        <a:bodyPr/>
        <a:lstStyle/>
        <a:p>
          <a:endParaRPr lang="en-US"/>
        </a:p>
      </dgm:t>
    </dgm:pt>
    <dgm:pt modelId="{DE375E03-6207-452D-BF90-CA090482B223}">
      <dgm:prSet phldrT="[Text]"/>
      <dgm:spPr/>
      <dgm:t>
        <a:bodyPr/>
        <a:lstStyle/>
        <a:p>
          <a:endParaRPr lang="en-US" dirty="0"/>
        </a:p>
      </dgm:t>
    </dgm:pt>
    <dgm:pt modelId="{3F068D63-A202-44A0-AB2E-4698900136AD}" type="parTrans" cxnId="{F54E675F-135E-4FE8-B933-441A5258976C}">
      <dgm:prSet/>
      <dgm:spPr/>
      <dgm:t>
        <a:bodyPr/>
        <a:lstStyle/>
        <a:p>
          <a:endParaRPr lang="en-US"/>
        </a:p>
      </dgm:t>
    </dgm:pt>
    <dgm:pt modelId="{A3ED127E-F284-4992-BD3F-D1D6EBEC817D}" type="sibTrans" cxnId="{F54E675F-135E-4FE8-B933-441A5258976C}">
      <dgm:prSet/>
      <dgm:spPr/>
      <dgm:t>
        <a:bodyPr/>
        <a:lstStyle/>
        <a:p>
          <a:endParaRPr lang="en-US"/>
        </a:p>
      </dgm:t>
    </dgm:pt>
    <dgm:pt modelId="{70C0C075-B90E-409D-A38E-51173CA845C5}">
      <dgm:prSet phldrT="[Text]"/>
      <dgm:spPr/>
      <dgm:t>
        <a:bodyPr/>
        <a:lstStyle/>
        <a:p>
          <a:endParaRPr lang="en-US" dirty="0"/>
        </a:p>
      </dgm:t>
    </dgm:pt>
    <dgm:pt modelId="{E917D2BB-008E-4535-AF24-0998989C7E48}" type="parTrans" cxnId="{C4BCD0DC-309D-4483-9078-BA23F548A06F}">
      <dgm:prSet/>
      <dgm:spPr/>
      <dgm:t>
        <a:bodyPr/>
        <a:lstStyle/>
        <a:p>
          <a:endParaRPr lang="en-US"/>
        </a:p>
      </dgm:t>
    </dgm:pt>
    <dgm:pt modelId="{3B780110-ED77-46CE-A90E-976C9D72CB27}" type="sibTrans" cxnId="{C4BCD0DC-309D-4483-9078-BA23F548A06F}">
      <dgm:prSet/>
      <dgm:spPr/>
      <dgm:t>
        <a:bodyPr/>
        <a:lstStyle/>
        <a:p>
          <a:endParaRPr lang="en-US"/>
        </a:p>
      </dgm:t>
    </dgm:pt>
    <dgm:pt modelId="{D3E5563E-B671-4DF4-908A-EA36EECB0DC8}">
      <dgm:prSet phldrT="[Text]"/>
      <dgm:spPr/>
      <dgm:t>
        <a:bodyPr/>
        <a:lstStyle/>
        <a:p>
          <a:endParaRPr lang="en-US" dirty="0"/>
        </a:p>
      </dgm:t>
    </dgm:pt>
    <dgm:pt modelId="{07AE3FF0-3F20-46B2-8CED-2F4BECE61201}" type="parTrans" cxnId="{05653135-918E-4E0B-B180-B90EEBBCBC44}">
      <dgm:prSet/>
      <dgm:spPr/>
      <dgm:t>
        <a:bodyPr/>
        <a:lstStyle/>
        <a:p>
          <a:endParaRPr lang="en-US"/>
        </a:p>
      </dgm:t>
    </dgm:pt>
    <dgm:pt modelId="{C4E6605A-DC32-45FB-9BF9-6F120EF4C80B}" type="sibTrans" cxnId="{05653135-918E-4E0B-B180-B90EEBBCBC44}">
      <dgm:prSet/>
      <dgm:spPr/>
      <dgm:t>
        <a:bodyPr/>
        <a:lstStyle/>
        <a:p>
          <a:endParaRPr lang="en-US"/>
        </a:p>
      </dgm:t>
    </dgm:pt>
    <dgm:pt modelId="{5DCB6D97-AC86-4ADB-9285-0446AD4D2164}" type="pres">
      <dgm:prSet presAssocID="{1DDDB624-F54A-4F68-9FB8-4ABB0ABDEE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9F5047-EA6F-4C70-9E21-81F0D18A80F3}" type="pres">
      <dgm:prSet presAssocID="{33238074-8FE5-45A6-9C21-8671F5CE6D75}" presName="composite" presStyleCnt="0"/>
      <dgm:spPr/>
    </dgm:pt>
    <dgm:pt modelId="{A1B41B21-3852-4A5F-A101-3269A3CF5BA3}" type="pres">
      <dgm:prSet presAssocID="{33238074-8FE5-45A6-9C21-8671F5CE6D7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BC326-8FC7-4625-95A0-67A52A272A6C}" type="pres">
      <dgm:prSet presAssocID="{33238074-8FE5-45A6-9C21-8671F5CE6D7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DC7C0-308D-40C1-8AF8-373B5CA9ECCA}" type="pres">
      <dgm:prSet presAssocID="{CB6D338D-96D5-4DEC-8077-D3CA93AA512D}" presName="space" presStyleCnt="0"/>
      <dgm:spPr/>
    </dgm:pt>
    <dgm:pt modelId="{CEBA2B0F-91F2-4CE6-A362-61FD511E44FD}" type="pres">
      <dgm:prSet presAssocID="{9F4518B1-D02D-4A88-8EA1-8BECAF266FF8}" presName="composite" presStyleCnt="0"/>
      <dgm:spPr/>
    </dgm:pt>
    <dgm:pt modelId="{323D84CA-7E9F-4455-9BA4-930A70DD8789}" type="pres">
      <dgm:prSet presAssocID="{9F4518B1-D02D-4A88-8EA1-8BECAF266FF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AF817-3973-479E-ACED-70C211A87C94}" type="pres">
      <dgm:prSet presAssocID="{9F4518B1-D02D-4A88-8EA1-8BECAF266FF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0346D0-58C1-488F-9DD3-96EAD048355D}" type="presOf" srcId="{8691E4B3-631C-49D0-A8EF-CA78565F7DE9}" destId="{F6FAF817-3973-479E-ACED-70C211A87C94}" srcOrd="0" destOrd="2" presId="urn:microsoft.com/office/officeart/2005/8/layout/hList1"/>
    <dgm:cxn modelId="{DF61D28D-917A-4ACA-8B79-520DBE20525B}" type="presOf" srcId="{A35A4D54-B3EC-4994-AC39-EE365907D5B7}" destId="{F6FAF817-3973-479E-ACED-70C211A87C94}" srcOrd="0" destOrd="0" presId="urn:microsoft.com/office/officeart/2005/8/layout/hList1"/>
    <dgm:cxn modelId="{76AF2D50-25D1-4A88-9D7D-8997DC24C186}" srcId="{1DDDB624-F54A-4F68-9FB8-4ABB0ABDEE25}" destId="{33238074-8FE5-45A6-9C21-8671F5CE6D75}" srcOrd="0" destOrd="0" parTransId="{0E9CC057-BFA3-4E37-B686-A108BC119618}" sibTransId="{CB6D338D-96D5-4DEC-8077-D3CA93AA512D}"/>
    <dgm:cxn modelId="{F477D3B6-70CD-4DF8-92F1-6912A3F59669}" type="presOf" srcId="{D3E5563E-B671-4DF4-908A-EA36EECB0DC8}" destId="{879BC326-8FC7-4625-95A0-67A52A272A6C}" srcOrd="0" destOrd="5" presId="urn:microsoft.com/office/officeart/2005/8/layout/hList1"/>
    <dgm:cxn modelId="{F54E675F-135E-4FE8-B933-441A5258976C}" srcId="{33238074-8FE5-45A6-9C21-8671F5CE6D75}" destId="{DE375E03-6207-452D-BF90-CA090482B223}" srcOrd="3" destOrd="0" parTransId="{3F068D63-A202-44A0-AB2E-4698900136AD}" sibTransId="{A3ED127E-F284-4992-BD3F-D1D6EBEC817D}"/>
    <dgm:cxn modelId="{2CED24D4-EFF4-40A8-BC9E-ED2D2FE26CF5}" type="presOf" srcId="{EA74BDC3-675C-47F5-83E0-A7A74DCE7F47}" destId="{879BC326-8FC7-4625-95A0-67A52A272A6C}" srcOrd="0" destOrd="1" presId="urn:microsoft.com/office/officeart/2005/8/layout/hList1"/>
    <dgm:cxn modelId="{D4337868-816A-42C9-BDAF-06CF116E6F0D}" type="presOf" srcId="{DE375E03-6207-452D-BF90-CA090482B223}" destId="{879BC326-8FC7-4625-95A0-67A52A272A6C}" srcOrd="0" destOrd="3" presId="urn:microsoft.com/office/officeart/2005/8/layout/hList1"/>
    <dgm:cxn modelId="{EDA8D974-3547-4920-A2D8-F5ABC3C6C4D3}" type="presOf" srcId="{70C0C075-B90E-409D-A38E-51173CA845C5}" destId="{879BC326-8FC7-4625-95A0-67A52A272A6C}" srcOrd="0" destOrd="4" presId="urn:microsoft.com/office/officeart/2005/8/layout/hList1"/>
    <dgm:cxn modelId="{DD2DE577-9E4D-4B0E-B20D-DD27B2B06B20}" srcId="{33238074-8FE5-45A6-9C21-8671F5CE6D75}" destId="{FF838D36-E179-4317-B57F-CF5AF86980B3}" srcOrd="2" destOrd="0" parTransId="{F32BC1E6-CDC2-4AC2-9B09-6798A3F4BDEC}" sibTransId="{D01FD9D4-F9B5-4650-B75C-AAF602433889}"/>
    <dgm:cxn modelId="{786FE021-DD25-46B8-9C3D-6C613FB02E52}" type="presOf" srcId="{1DDDB624-F54A-4F68-9FB8-4ABB0ABDEE25}" destId="{5DCB6D97-AC86-4ADB-9285-0446AD4D2164}" srcOrd="0" destOrd="0" presId="urn:microsoft.com/office/officeart/2005/8/layout/hList1"/>
    <dgm:cxn modelId="{05653135-918E-4E0B-B180-B90EEBBCBC44}" srcId="{33238074-8FE5-45A6-9C21-8671F5CE6D75}" destId="{D3E5563E-B671-4DF4-908A-EA36EECB0DC8}" srcOrd="5" destOrd="0" parTransId="{07AE3FF0-3F20-46B2-8CED-2F4BECE61201}" sibTransId="{C4E6605A-DC32-45FB-9BF9-6F120EF4C80B}"/>
    <dgm:cxn modelId="{237B0B83-9DB8-45DE-878B-204F81A73FA0}" srcId="{33238074-8FE5-45A6-9C21-8671F5CE6D75}" destId="{6B303424-5A9E-4212-B536-C13CAEEC34FA}" srcOrd="0" destOrd="0" parTransId="{6A2323E8-087E-4836-82A4-F7B0188C8CD3}" sibTransId="{ECCB7A9F-7CFE-4754-80ED-1A489FC6BEFD}"/>
    <dgm:cxn modelId="{C4BCD0DC-309D-4483-9078-BA23F548A06F}" srcId="{33238074-8FE5-45A6-9C21-8671F5CE6D75}" destId="{70C0C075-B90E-409D-A38E-51173CA845C5}" srcOrd="4" destOrd="0" parTransId="{E917D2BB-008E-4535-AF24-0998989C7E48}" sibTransId="{3B780110-ED77-46CE-A90E-976C9D72CB27}"/>
    <dgm:cxn modelId="{00CC88FB-4E9E-47F1-8B4D-03838E9E9338}" type="presOf" srcId="{9F4518B1-D02D-4A88-8EA1-8BECAF266FF8}" destId="{323D84CA-7E9F-4455-9BA4-930A70DD8789}" srcOrd="0" destOrd="0" presId="urn:microsoft.com/office/officeart/2005/8/layout/hList1"/>
    <dgm:cxn modelId="{4519DC39-7239-4FC6-80EB-7DADA5DD510F}" type="presOf" srcId="{C388EBBF-AAD8-4045-95DD-3903061F87F9}" destId="{F6FAF817-3973-479E-ACED-70C211A87C94}" srcOrd="0" destOrd="1" presId="urn:microsoft.com/office/officeart/2005/8/layout/hList1"/>
    <dgm:cxn modelId="{EEE7F018-55EB-4EA3-9777-54B650561489}" srcId="{9F4518B1-D02D-4A88-8EA1-8BECAF266FF8}" destId="{A35A4D54-B3EC-4994-AC39-EE365907D5B7}" srcOrd="0" destOrd="0" parTransId="{4EBE26DB-7400-42FF-9C28-02FB8F791AB2}" sibTransId="{08AB9839-DC82-40D9-8507-D923D6FA7D52}"/>
    <dgm:cxn modelId="{AE299D95-913F-4DD9-934F-8039DCAF2B28}" srcId="{33238074-8FE5-45A6-9C21-8671F5CE6D75}" destId="{A4F021BE-168C-4A42-8377-825F62E88665}" srcOrd="6" destOrd="0" parTransId="{746D6F35-54DF-4FA4-8858-4BB036E135FF}" sibTransId="{4F6D9909-5F9D-492B-BDB8-B282B800D3B3}"/>
    <dgm:cxn modelId="{934C58DA-F42E-42BA-9D76-01E04361666A}" type="presOf" srcId="{A4F021BE-168C-4A42-8377-825F62E88665}" destId="{879BC326-8FC7-4625-95A0-67A52A272A6C}" srcOrd="0" destOrd="6" presId="urn:microsoft.com/office/officeart/2005/8/layout/hList1"/>
    <dgm:cxn modelId="{FED21A71-6843-4B73-BFB8-53A2CB84EBE2}" type="presOf" srcId="{2FFC86B0-396F-4F0D-B2C7-8482A9EF2609}" destId="{F6FAF817-3973-479E-ACED-70C211A87C94}" srcOrd="0" destOrd="3" presId="urn:microsoft.com/office/officeart/2005/8/layout/hList1"/>
    <dgm:cxn modelId="{5C687CD6-A7CC-4908-99A0-931A93E9BB39}" type="presOf" srcId="{FF838D36-E179-4317-B57F-CF5AF86980B3}" destId="{879BC326-8FC7-4625-95A0-67A52A272A6C}" srcOrd="0" destOrd="2" presId="urn:microsoft.com/office/officeart/2005/8/layout/hList1"/>
    <dgm:cxn modelId="{00516656-9571-4FEC-BB38-BA0B82E8BA7D}" srcId="{1DDDB624-F54A-4F68-9FB8-4ABB0ABDEE25}" destId="{9F4518B1-D02D-4A88-8EA1-8BECAF266FF8}" srcOrd="1" destOrd="0" parTransId="{3FCABB56-6DE9-4A00-A06D-873A32929E74}" sibTransId="{CD5C3B45-8201-4739-8AB1-C3214F45FA66}"/>
    <dgm:cxn modelId="{C5E8E267-D602-4D1C-B0A8-247CD5CFC3BE}" srcId="{9F4518B1-D02D-4A88-8EA1-8BECAF266FF8}" destId="{C388EBBF-AAD8-4045-95DD-3903061F87F9}" srcOrd="1" destOrd="0" parTransId="{DD688B62-08CF-4259-83D6-54FF0695A462}" sibTransId="{65E6923F-FB4F-4A4C-991C-1CCB3149FA3E}"/>
    <dgm:cxn modelId="{C94AA706-BAAC-4637-B20C-3B954443CA18}" srcId="{33238074-8FE5-45A6-9C21-8671F5CE6D75}" destId="{EA74BDC3-675C-47F5-83E0-A7A74DCE7F47}" srcOrd="1" destOrd="0" parTransId="{C5785015-08C2-4850-AACE-7EEEDC8DD113}" sibTransId="{349DBC30-45B8-481A-A71F-D81AB8D15575}"/>
    <dgm:cxn modelId="{3B6483F2-8CC5-48A2-ADAC-5AD24D8D5274}" type="presOf" srcId="{6B303424-5A9E-4212-B536-C13CAEEC34FA}" destId="{879BC326-8FC7-4625-95A0-67A52A272A6C}" srcOrd="0" destOrd="0" presId="urn:microsoft.com/office/officeart/2005/8/layout/hList1"/>
    <dgm:cxn modelId="{DEF0C75C-923D-4917-B89C-84EF48B42B66}" srcId="{9F4518B1-D02D-4A88-8EA1-8BECAF266FF8}" destId="{8691E4B3-631C-49D0-A8EF-CA78565F7DE9}" srcOrd="2" destOrd="0" parTransId="{C20C5671-BB56-41F2-B4D7-7D2DD5A5A42E}" sibTransId="{5F582583-52A6-4B13-BEDE-8AD0CE1C0F77}"/>
    <dgm:cxn modelId="{0EE75908-2972-4BEE-949C-301E46E4C275}" type="presOf" srcId="{33238074-8FE5-45A6-9C21-8671F5CE6D75}" destId="{A1B41B21-3852-4A5F-A101-3269A3CF5BA3}" srcOrd="0" destOrd="0" presId="urn:microsoft.com/office/officeart/2005/8/layout/hList1"/>
    <dgm:cxn modelId="{D552442F-0E33-4ADE-B5F0-251BA2819DC6}" srcId="{9F4518B1-D02D-4A88-8EA1-8BECAF266FF8}" destId="{2FFC86B0-396F-4F0D-B2C7-8482A9EF2609}" srcOrd="3" destOrd="0" parTransId="{C5D2B557-234B-4194-8437-FEBE1FBB0917}" sibTransId="{F4624A82-9E2E-4990-8798-AAE4C7F56E87}"/>
    <dgm:cxn modelId="{D9D584C4-8ED5-4710-92AE-A3E90B4A0547}" type="presParOf" srcId="{5DCB6D97-AC86-4ADB-9285-0446AD4D2164}" destId="{C19F5047-EA6F-4C70-9E21-81F0D18A80F3}" srcOrd="0" destOrd="0" presId="urn:microsoft.com/office/officeart/2005/8/layout/hList1"/>
    <dgm:cxn modelId="{4D22A129-9678-49C0-80CA-A12224E46487}" type="presParOf" srcId="{C19F5047-EA6F-4C70-9E21-81F0D18A80F3}" destId="{A1B41B21-3852-4A5F-A101-3269A3CF5BA3}" srcOrd="0" destOrd="0" presId="urn:microsoft.com/office/officeart/2005/8/layout/hList1"/>
    <dgm:cxn modelId="{729571B9-C666-47B9-BA32-3F92B1D84A0B}" type="presParOf" srcId="{C19F5047-EA6F-4C70-9E21-81F0D18A80F3}" destId="{879BC326-8FC7-4625-95A0-67A52A272A6C}" srcOrd="1" destOrd="0" presId="urn:microsoft.com/office/officeart/2005/8/layout/hList1"/>
    <dgm:cxn modelId="{1A992CFE-0E50-453B-8380-745AA71658A5}" type="presParOf" srcId="{5DCB6D97-AC86-4ADB-9285-0446AD4D2164}" destId="{C69DC7C0-308D-40C1-8AF8-373B5CA9ECCA}" srcOrd="1" destOrd="0" presId="urn:microsoft.com/office/officeart/2005/8/layout/hList1"/>
    <dgm:cxn modelId="{78DE36C8-F3DB-4D56-B89E-79584A8235A8}" type="presParOf" srcId="{5DCB6D97-AC86-4ADB-9285-0446AD4D2164}" destId="{CEBA2B0F-91F2-4CE6-A362-61FD511E44FD}" srcOrd="2" destOrd="0" presId="urn:microsoft.com/office/officeart/2005/8/layout/hList1"/>
    <dgm:cxn modelId="{01FFCCE6-F320-4A88-970D-6D66CF310FB0}" type="presParOf" srcId="{CEBA2B0F-91F2-4CE6-A362-61FD511E44FD}" destId="{323D84CA-7E9F-4455-9BA4-930A70DD8789}" srcOrd="0" destOrd="0" presId="urn:microsoft.com/office/officeart/2005/8/layout/hList1"/>
    <dgm:cxn modelId="{CD677239-FD7C-4439-9B08-31C640E6B071}" type="presParOf" srcId="{CEBA2B0F-91F2-4CE6-A362-61FD511E44FD}" destId="{F6FAF817-3973-479E-ACED-70C211A87C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72DFABB-A224-42BF-9315-C9B476636E7E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521026D-3BA1-48BC-8224-C3ACA974D5AF}">
      <dgm:prSet custT="1"/>
      <dgm:spPr/>
      <dgm:t>
        <a:bodyPr/>
        <a:lstStyle/>
        <a:p>
          <a:pPr rtl="0"/>
          <a:r>
            <a:rPr lang="en-US" sz="2000" smtClean="0"/>
            <a:t>How did investing in his human capital help Anthony when the construction business went through a down time?</a:t>
          </a:r>
          <a:endParaRPr lang="en-US" sz="2000"/>
        </a:p>
      </dgm:t>
    </dgm:pt>
    <dgm:pt modelId="{369852D4-5513-4FB7-8589-C3D762B45064}" type="parTrans" cxnId="{E90FFEF2-7F1D-47B5-AFCA-38BF9116C888}">
      <dgm:prSet/>
      <dgm:spPr/>
      <dgm:t>
        <a:bodyPr/>
        <a:lstStyle/>
        <a:p>
          <a:endParaRPr lang="en-US" sz="2000"/>
        </a:p>
      </dgm:t>
    </dgm:pt>
    <dgm:pt modelId="{FD6AAEE0-8C85-40A2-93C6-EE329D0D53CD}" type="sibTrans" cxnId="{E90FFEF2-7F1D-47B5-AFCA-38BF9116C888}">
      <dgm:prSet/>
      <dgm:spPr/>
      <dgm:t>
        <a:bodyPr/>
        <a:lstStyle/>
        <a:p>
          <a:endParaRPr lang="en-US" sz="2000"/>
        </a:p>
      </dgm:t>
    </dgm:pt>
    <dgm:pt modelId="{1E97C6B4-7312-4515-8FF0-13B0066D37B3}">
      <dgm:prSet custT="1"/>
      <dgm:spPr/>
      <dgm:t>
        <a:bodyPr/>
        <a:lstStyle/>
        <a:p>
          <a:pPr rtl="0"/>
          <a:r>
            <a:rPr lang="en-US" sz="2000" smtClean="0"/>
            <a:t>If Anthony had stayed in the construction business and not completed his degree in Business, what options would he have if he was laid off from his job?</a:t>
          </a:r>
          <a:endParaRPr lang="en-US" sz="2000"/>
        </a:p>
      </dgm:t>
    </dgm:pt>
    <dgm:pt modelId="{258210BC-DC89-4747-A678-0D3F2A15D1F3}" type="parTrans" cxnId="{8B85D64C-7422-43D0-A110-F46D61CF2A9D}">
      <dgm:prSet/>
      <dgm:spPr/>
      <dgm:t>
        <a:bodyPr/>
        <a:lstStyle/>
        <a:p>
          <a:endParaRPr lang="en-US" sz="2000"/>
        </a:p>
      </dgm:t>
    </dgm:pt>
    <dgm:pt modelId="{7C3EE5C8-4783-4EDD-B2F1-A55D596FA3BF}" type="sibTrans" cxnId="{8B85D64C-7422-43D0-A110-F46D61CF2A9D}">
      <dgm:prSet/>
      <dgm:spPr/>
      <dgm:t>
        <a:bodyPr/>
        <a:lstStyle/>
        <a:p>
          <a:endParaRPr lang="en-US" sz="2000"/>
        </a:p>
      </dgm:t>
    </dgm:pt>
    <dgm:pt modelId="{4350DF9E-3240-4591-A218-ABF885E8D3D5}">
      <dgm:prSet custT="1"/>
      <dgm:spPr/>
      <dgm:t>
        <a:bodyPr/>
        <a:lstStyle/>
        <a:p>
          <a:pPr rtl="0"/>
          <a:r>
            <a:rPr lang="en-US" sz="2000" dirty="0" smtClean="0"/>
            <a:t>What is one way Anthony can continue his education via formal training?</a:t>
          </a:r>
          <a:endParaRPr lang="en-US" sz="2000" dirty="0"/>
        </a:p>
      </dgm:t>
    </dgm:pt>
    <dgm:pt modelId="{C28A5BD3-3C09-4E2F-B9E3-B7B2000FD02D}" type="parTrans" cxnId="{B7DFAB73-73F1-42D3-BD87-8796D5ED9D06}">
      <dgm:prSet/>
      <dgm:spPr/>
      <dgm:t>
        <a:bodyPr/>
        <a:lstStyle/>
        <a:p>
          <a:endParaRPr lang="en-US" sz="2000"/>
        </a:p>
      </dgm:t>
    </dgm:pt>
    <dgm:pt modelId="{744FF98A-676E-4E1E-AF0E-B844D370C917}" type="sibTrans" cxnId="{B7DFAB73-73F1-42D3-BD87-8796D5ED9D06}">
      <dgm:prSet/>
      <dgm:spPr/>
      <dgm:t>
        <a:bodyPr/>
        <a:lstStyle/>
        <a:p>
          <a:endParaRPr lang="en-US" sz="2000"/>
        </a:p>
      </dgm:t>
    </dgm:pt>
    <dgm:pt modelId="{1164D424-0699-47B6-BE90-C003C8F5AFC0}" type="pres">
      <dgm:prSet presAssocID="{072DFABB-A224-42BF-9315-C9B476636E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2B3415-12CF-4C43-98AB-58717CCB56A2}" type="pres">
      <dgm:prSet presAssocID="{9521026D-3BA1-48BC-8224-C3ACA974D5A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5E4ED-25F8-4712-82D5-B2D3F99A9323}" type="pres">
      <dgm:prSet presAssocID="{FD6AAEE0-8C85-40A2-93C6-EE329D0D53CD}" presName="sibTrans" presStyleCnt="0"/>
      <dgm:spPr/>
    </dgm:pt>
    <dgm:pt modelId="{C197353D-FD7E-4960-8B41-99E15644F63D}" type="pres">
      <dgm:prSet presAssocID="{1E97C6B4-7312-4515-8FF0-13B0066D37B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FA934-AEA7-428F-8D7D-19A0425D7467}" type="pres">
      <dgm:prSet presAssocID="{7C3EE5C8-4783-4EDD-B2F1-A55D596FA3BF}" presName="sibTrans" presStyleCnt="0"/>
      <dgm:spPr/>
    </dgm:pt>
    <dgm:pt modelId="{1E2FB942-8260-4566-A21F-E51E0A59F88B}" type="pres">
      <dgm:prSet presAssocID="{4350DF9E-3240-4591-A218-ABF885E8D3D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0FFEF2-7F1D-47B5-AFCA-38BF9116C888}" srcId="{072DFABB-A224-42BF-9315-C9B476636E7E}" destId="{9521026D-3BA1-48BC-8224-C3ACA974D5AF}" srcOrd="0" destOrd="0" parTransId="{369852D4-5513-4FB7-8589-C3D762B45064}" sibTransId="{FD6AAEE0-8C85-40A2-93C6-EE329D0D53CD}"/>
    <dgm:cxn modelId="{8B85D64C-7422-43D0-A110-F46D61CF2A9D}" srcId="{072DFABB-A224-42BF-9315-C9B476636E7E}" destId="{1E97C6B4-7312-4515-8FF0-13B0066D37B3}" srcOrd="1" destOrd="0" parTransId="{258210BC-DC89-4747-A678-0D3F2A15D1F3}" sibTransId="{7C3EE5C8-4783-4EDD-B2F1-A55D596FA3BF}"/>
    <dgm:cxn modelId="{B429AD14-3C7A-4CC1-AB59-3147433F8460}" type="presOf" srcId="{072DFABB-A224-42BF-9315-C9B476636E7E}" destId="{1164D424-0699-47B6-BE90-C003C8F5AFC0}" srcOrd="0" destOrd="0" presId="urn:microsoft.com/office/officeart/2005/8/layout/default"/>
    <dgm:cxn modelId="{C2082EE4-A244-4718-A638-DBCFA829439D}" type="presOf" srcId="{9521026D-3BA1-48BC-8224-C3ACA974D5AF}" destId="{8E2B3415-12CF-4C43-98AB-58717CCB56A2}" srcOrd="0" destOrd="0" presId="urn:microsoft.com/office/officeart/2005/8/layout/default"/>
    <dgm:cxn modelId="{4B5DFF72-6EBD-44E3-AA59-2D76D0DC187F}" type="presOf" srcId="{4350DF9E-3240-4591-A218-ABF885E8D3D5}" destId="{1E2FB942-8260-4566-A21F-E51E0A59F88B}" srcOrd="0" destOrd="0" presId="urn:microsoft.com/office/officeart/2005/8/layout/default"/>
    <dgm:cxn modelId="{B7DFAB73-73F1-42D3-BD87-8796D5ED9D06}" srcId="{072DFABB-A224-42BF-9315-C9B476636E7E}" destId="{4350DF9E-3240-4591-A218-ABF885E8D3D5}" srcOrd="2" destOrd="0" parTransId="{C28A5BD3-3C09-4E2F-B9E3-B7B2000FD02D}" sibTransId="{744FF98A-676E-4E1E-AF0E-B844D370C917}"/>
    <dgm:cxn modelId="{AFE3F01C-DC0D-4724-9816-7A8E0EE310DD}" type="presOf" srcId="{1E97C6B4-7312-4515-8FF0-13B0066D37B3}" destId="{C197353D-FD7E-4960-8B41-99E15644F63D}" srcOrd="0" destOrd="0" presId="urn:microsoft.com/office/officeart/2005/8/layout/default"/>
    <dgm:cxn modelId="{2303B842-3903-4084-963E-B0963074D29A}" type="presParOf" srcId="{1164D424-0699-47B6-BE90-C003C8F5AFC0}" destId="{8E2B3415-12CF-4C43-98AB-58717CCB56A2}" srcOrd="0" destOrd="0" presId="urn:microsoft.com/office/officeart/2005/8/layout/default"/>
    <dgm:cxn modelId="{2B2F4E40-E801-4EEC-A9A8-242F1B26DA6C}" type="presParOf" srcId="{1164D424-0699-47B6-BE90-C003C8F5AFC0}" destId="{96D5E4ED-25F8-4712-82D5-B2D3F99A9323}" srcOrd="1" destOrd="0" presId="urn:microsoft.com/office/officeart/2005/8/layout/default"/>
    <dgm:cxn modelId="{9EE28455-0F15-42F9-8C5D-529CB2A29581}" type="presParOf" srcId="{1164D424-0699-47B6-BE90-C003C8F5AFC0}" destId="{C197353D-FD7E-4960-8B41-99E15644F63D}" srcOrd="2" destOrd="0" presId="urn:microsoft.com/office/officeart/2005/8/layout/default"/>
    <dgm:cxn modelId="{8253ADCA-072E-4F13-83BE-3EBD993BDBE7}" type="presParOf" srcId="{1164D424-0699-47B6-BE90-C003C8F5AFC0}" destId="{4BDFA934-AEA7-428F-8D7D-19A0425D7467}" srcOrd="3" destOrd="0" presId="urn:microsoft.com/office/officeart/2005/8/layout/default"/>
    <dgm:cxn modelId="{9CA6D5A8-52B0-486A-A6AA-80553387D6C5}" type="presParOf" srcId="{1164D424-0699-47B6-BE90-C003C8F5AFC0}" destId="{1E2FB942-8260-4566-A21F-E51E0A59F88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14703A-3322-4ECD-B400-59E0E85E2D5C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3CB632C-3435-4DAF-AD79-22C810778E41}">
      <dgm:prSet phldrT="[Text]"/>
      <dgm:spPr/>
      <dgm:t>
        <a:bodyPr/>
        <a:lstStyle/>
        <a:p>
          <a:r>
            <a:rPr lang="en-US" dirty="0" smtClean="0"/>
            <a:t>Interpersonal</a:t>
          </a:r>
          <a:endParaRPr lang="en-US" dirty="0"/>
        </a:p>
      </dgm:t>
    </dgm:pt>
    <dgm:pt modelId="{A5802C6B-A9A1-43C5-84D4-3CF294A67629}" type="parTrans" cxnId="{8CCD3C14-F56E-4EF4-BAED-924DA3869D7F}">
      <dgm:prSet/>
      <dgm:spPr/>
      <dgm:t>
        <a:bodyPr/>
        <a:lstStyle/>
        <a:p>
          <a:endParaRPr lang="en-US"/>
        </a:p>
      </dgm:t>
    </dgm:pt>
    <dgm:pt modelId="{52DA3E6B-F0F3-4320-9704-B963CB4AED1D}" type="sibTrans" cxnId="{8CCD3C14-F56E-4EF4-BAED-924DA3869D7F}">
      <dgm:prSet/>
      <dgm:spPr/>
      <dgm:t>
        <a:bodyPr/>
        <a:lstStyle/>
        <a:p>
          <a:endParaRPr lang="en-US"/>
        </a:p>
      </dgm:t>
    </dgm:pt>
    <dgm:pt modelId="{E7E0D040-D130-4B0E-9387-1D49F569E4E7}">
      <dgm:prSet phldrT="[Text]"/>
      <dgm:spPr/>
      <dgm:t>
        <a:bodyPr/>
        <a:lstStyle/>
        <a:p>
          <a:r>
            <a:rPr lang="en-US" dirty="0" smtClean="0"/>
            <a:t>People or soft skills</a:t>
          </a:r>
          <a:endParaRPr lang="en-US" dirty="0"/>
        </a:p>
      </dgm:t>
    </dgm:pt>
    <dgm:pt modelId="{A4D058E9-DDEE-427E-B647-29C63C5016C8}" type="parTrans" cxnId="{55589CA9-7130-4196-B624-329DE77783BF}">
      <dgm:prSet/>
      <dgm:spPr/>
      <dgm:t>
        <a:bodyPr/>
        <a:lstStyle/>
        <a:p>
          <a:endParaRPr lang="en-US"/>
        </a:p>
      </dgm:t>
    </dgm:pt>
    <dgm:pt modelId="{ADE7DD58-AC2B-4128-A1A7-B6BA56E33325}" type="sibTrans" cxnId="{55589CA9-7130-4196-B624-329DE77783BF}">
      <dgm:prSet/>
      <dgm:spPr/>
      <dgm:t>
        <a:bodyPr/>
        <a:lstStyle/>
        <a:p>
          <a:endParaRPr lang="en-US"/>
        </a:p>
      </dgm:t>
    </dgm:pt>
    <dgm:pt modelId="{88E0BD4A-9B80-42E9-A58B-A6C0CA683A45}">
      <dgm:prSet phldrT="[Text]"/>
      <dgm:spPr/>
      <dgm:t>
        <a:bodyPr/>
        <a:lstStyle/>
        <a:p>
          <a:r>
            <a:rPr lang="en-US" dirty="0" smtClean="0"/>
            <a:t>Presenting</a:t>
          </a:r>
          <a:endParaRPr lang="en-US" dirty="0"/>
        </a:p>
      </dgm:t>
    </dgm:pt>
    <dgm:pt modelId="{FF385829-1A6C-42F8-A632-6DC75362566A}" type="parTrans" cxnId="{F4F87BCB-3D51-4F5B-8441-9DD3EDC3CD01}">
      <dgm:prSet/>
      <dgm:spPr/>
      <dgm:t>
        <a:bodyPr/>
        <a:lstStyle/>
        <a:p>
          <a:endParaRPr lang="en-US"/>
        </a:p>
      </dgm:t>
    </dgm:pt>
    <dgm:pt modelId="{B2362D6E-06CD-4065-8739-132247EA8160}" type="sibTrans" cxnId="{F4F87BCB-3D51-4F5B-8441-9DD3EDC3CD01}">
      <dgm:prSet/>
      <dgm:spPr/>
      <dgm:t>
        <a:bodyPr/>
        <a:lstStyle/>
        <a:p>
          <a:endParaRPr lang="en-US"/>
        </a:p>
      </dgm:t>
    </dgm:pt>
    <dgm:pt modelId="{3AB1CAFF-F1C5-4D67-9502-299135A5C171}">
      <dgm:prSet phldrT="[Text]"/>
      <dgm:spPr/>
      <dgm:t>
        <a:bodyPr/>
        <a:lstStyle/>
        <a:p>
          <a:r>
            <a:rPr lang="en-US" dirty="0" smtClean="0"/>
            <a:t>Analytical</a:t>
          </a:r>
          <a:endParaRPr lang="en-US" dirty="0"/>
        </a:p>
      </dgm:t>
    </dgm:pt>
    <dgm:pt modelId="{DB647F31-A6E8-4401-91E2-6E3AE38884AA}" type="parTrans" cxnId="{A870CBF9-BDD0-4275-86DD-7668AF6C597B}">
      <dgm:prSet/>
      <dgm:spPr/>
      <dgm:t>
        <a:bodyPr/>
        <a:lstStyle/>
        <a:p>
          <a:endParaRPr lang="en-US"/>
        </a:p>
      </dgm:t>
    </dgm:pt>
    <dgm:pt modelId="{DB86E77B-6186-4490-8792-93616A584D5C}" type="sibTrans" cxnId="{A870CBF9-BDD0-4275-86DD-7668AF6C597B}">
      <dgm:prSet/>
      <dgm:spPr/>
      <dgm:t>
        <a:bodyPr/>
        <a:lstStyle/>
        <a:p>
          <a:endParaRPr lang="en-US"/>
        </a:p>
      </dgm:t>
    </dgm:pt>
    <dgm:pt modelId="{35EBB524-2C54-46B8-8EA5-5B4F29793BD7}">
      <dgm:prSet phldrT="[Text]"/>
      <dgm:spPr/>
      <dgm:t>
        <a:bodyPr/>
        <a:lstStyle/>
        <a:p>
          <a:r>
            <a:rPr lang="en-US" dirty="0" smtClean="0"/>
            <a:t>Analyze problems and find solutions </a:t>
          </a:r>
          <a:endParaRPr lang="en-US" dirty="0"/>
        </a:p>
      </dgm:t>
    </dgm:pt>
    <dgm:pt modelId="{DE324E34-1597-49D9-8A96-092847AEF176}" type="parTrans" cxnId="{1CAEEA04-B0FC-4489-AF27-965EBC65A071}">
      <dgm:prSet/>
      <dgm:spPr/>
      <dgm:t>
        <a:bodyPr/>
        <a:lstStyle/>
        <a:p>
          <a:endParaRPr lang="en-US"/>
        </a:p>
      </dgm:t>
    </dgm:pt>
    <dgm:pt modelId="{82D58F03-B991-4212-9E76-87537290A690}" type="sibTrans" cxnId="{1CAEEA04-B0FC-4489-AF27-965EBC65A071}">
      <dgm:prSet/>
      <dgm:spPr/>
      <dgm:t>
        <a:bodyPr/>
        <a:lstStyle/>
        <a:p>
          <a:endParaRPr lang="en-US"/>
        </a:p>
      </dgm:t>
    </dgm:pt>
    <dgm:pt modelId="{00332997-9779-4EBF-BCDB-47D2F5BA3FBA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4CF383BC-2C21-41E4-8814-6CD0A2848B52}" type="parTrans" cxnId="{29B9F8DD-6B37-4F0A-B736-AA03CE60ECEE}">
      <dgm:prSet/>
      <dgm:spPr/>
      <dgm:t>
        <a:bodyPr/>
        <a:lstStyle/>
        <a:p>
          <a:endParaRPr lang="en-US"/>
        </a:p>
      </dgm:t>
    </dgm:pt>
    <dgm:pt modelId="{A0D4CB46-3BD8-4A4B-B71B-00359D2C281D}" type="sibTrans" cxnId="{29B9F8DD-6B37-4F0A-B736-AA03CE60ECEE}">
      <dgm:prSet/>
      <dgm:spPr/>
      <dgm:t>
        <a:bodyPr/>
        <a:lstStyle/>
        <a:p>
          <a:endParaRPr lang="en-US"/>
        </a:p>
      </dgm:t>
    </dgm:pt>
    <dgm:pt modelId="{40474089-7CDD-4392-8717-446AC42B2B10}">
      <dgm:prSet/>
      <dgm:spPr/>
      <dgm:t>
        <a:bodyPr/>
        <a:lstStyle/>
        <a:p>
          <a:r>
            <a:rPr lang="en-US" dirty="0" smtClean="0"/>
            <a:t>Technical</a:t>
          </a:r>
          <a:endParaRPr lang="en-US" dirty="0"/>
        </a:p>
      </dgm:t>
    </dgm:pt>
    <dgm:pt modelId="{590FE500-F7E3-4891-9B7F-AA91B81DF9D1}" type="parTrans" cxnId="{16D376AE-7B30-4BE7-9749-01567AB1D23B}">
      <dgm:prSet/>
      <dgm:spPr/>
      <dgm:t>
        <a:bodyPr/>
        <a:lstStyle/>
        <a:p>
          <a:endParaRPr lang="en-US"/>
        </a:p>
      </dgm:t>
    </dgm:pt>
    <dgm:pt modelId="{290F2812-91E1-41FF-AECA-D90A5E116521}" type="sibTrans" cxnId="{16D376AE-7B30-4BE7-9749-01567AB1D23B}">
      <dgm:prSet/>
      <dgm:spPr/>
      <dgm:t>
        <a:bodyPr/>
        <a:lstStyle/>
        <a:p>
          <a:endParaRPr lang="en-US"/>
        </a:p>
      </dgm:t>
    </dgm:pt>
    <dgm:pt modelId="{7AE7A76C-30C2-4A18-854A-61571E4805E4}">
      <dgm:prSet/>
      <dgm:spPr/>
      <dgm:t>
        <a:bodyPr/>
        <a:lstStyle/>
        <a:p>
          <a:r>
            <a:rPr lang="en-US" dirty="0" smtClean="0"/>
            <a:t>Organization</a:t>
          </a:r>
          <a:endParaRPr lang="en-US" dirty="0"/>
        </a:p>
      </dgm:t>
    </dgm:pt>
    <dgm:pt modelId="{62005220-61B9-460D-853A-5C6F538EBC41}" type="parTrans" cxnId="{3C676DC2-F109-42AF-9E44-3783CB41BA10}">
      <dgm:prSet/>
      <dgm:spPr/>
      <dgm:t>
        <a:bodyPr/>
        <a:lstStyle/>
        <a:p>
          <a:endParaRPr lang="en-US"/>
        </a:p>
      </dgm:t>
    </dgm:pt>
    <dgm:pt modelId="{2BB588C7-6A54-469B-AB0D-69E01FE486AF}" type="sibTrans" cxnId="{3C676DC2-F109-42AF-9E44-3783CB41BA10}">
      <dgm:prSet/>
      <dgm:spPr/>
      <dgm:t>
        <a:bodyPr/>
        <a:lstStyle/>
        <a:p>
          <a:endParaRPr lang="en-US"/>
        </a:p>
      </dgm:t>
    </dgm:pt>
    <dgm:pt modelId="{BF6DFC60-207E-4B43-AA08-5D27F88F4AAB}">
      <dgm:prSet/>
      <dgm:spPr/>
      <dgm:t>
        <a:bodyPr/>
        <a:lstStyle/>
        <a:p>
          <a:r>
            <a:rPr lang="en-US" dirty="0" smtClean="0"/>
            <a:t>Specific, hands-on skills</a:t>
          </a:r>
          <a:endParaRPr lang="en-US" dirty="0"/>
        </a:p>
      </dgm:t>
    </dgm:pt>
    <dgm:pt modelId="{FC5103AA-8624-43F4-9562-51B4CE835FB7}" type="parTrans" cxnId="{A4980E0A-3BF7-4B46-A757-F785C0706552}">
      <dgm:prSet/>
      <dgm:spPr/>
      <dgm:t>
        <a:bodyPr/>
        <a:lstStyle/>
        <a:p>
          <a:endParaRPr lang="en-US"/>
        </a:p>
      </dgm:t>
    </dgm:pt>
    <dgm:pt modelId="{F1AEC2C5-203C-4668-BD85-2F2926308970}" type="sibTrans" cxnId="{A4980E0A-3BF7-4B46-A757-F785C0706552}">
      <dgm:prSet/>
      <dgm:spPr/>
      <dgm:t>
        <a:bodyPr/>
        <a:lstStyle/>
        <a:p>
          <a:endParaRPr lang="en-US"/>
        </a:p>
      </dgm:t>
    </dgm:pt>
    <dgm:pt modelId="{CC92DB0E-F70B-40BF-9E1D-8D2C8CD109E9}">
      <dgm:prSet/>
      <dgm:spPr/>
      <dgm:t>
        <a:bodyPr/>
        <a:lstStyle/>
        <a:p>
          <a:r>
            <a:rPr lang="en-US" dirty="0" smtClean="0"/>
            <a:t>Computer proficiency</a:t>
          </a:r>
          <a:endParaRPr lang="en-US" dirty="0"/>
        </a:p>
      </dgm:t>
    </dgm:pt>
    <dgm:pt modelId="{20354BFE-2417-4FA8-BBE2-58E9DF62221B}" type="parTrans" cxnId="{F8F55130-0A14-46B0-9C1B-3D284D733E6C}">
      <dgm:prSet/>
      <dgm:spPr/>
      <dgm:t>
        <a:bodyPr/>
        <a:lstStyle/>
        <a:p>
          <a:endParaRPr lang="en-US"/>
        </a:p>
      </dgm:t>
    </dgm:pt>
    <dgm:pt modelId="{2A78C075-D05F-472F-A5BB-602D7B230634}" type="sibTrans" cxnId="{F8F55130-0A14-46B0-9C1B-3D284D733E6C}">
      <dgm:prSet/>
      <dgm:spPr/>
      <dgm:t>
        <a:bodyPr/>
        <a:lstStyle/>
        <a:p>
          <a:endParaRPr lang="en-US"/>
        </a:p>
      </dgm:t>
    </dgm:pt>
    <dgm:pt modelId="{4E8ADD55-3337-44BC-97D6-25E9A103C205}">
      <dgm:prSet/>
      <dgm:spPr/>
      <dgm:t>
        <a:bodyPr/>
        <a:lstStyle/>
        <a:p>
          <a:r>
            <a:rPr lang="en-US" dirty="0" smtClean="0"/>
            <a:t>Sort data, plan, arrange projects, keep records</a:t>
          </a:r>
          <a:endParaRPr lang="en-US" dirty="0"/>
        </a:p>
      </dgm:t>
    </dgm:pt>
    <dgm:pt modelId="{1B1C8E26-9CC6-491A-A96A-6ADE1C696A59}" type="parTrans" cxnId="{D1449A9B-21CB-405A-A6F2-1427714212D5}">
      <dgm:prSet/>
      <dgm:spPr/>
      <dgm:t>
        <a:bodyPr/>
        <a:lstStyle/>
        <a:p>
          <a:endParaRPr lang="en-US"/>
        </a:p>
      </dgm:t>
    </dgm:pt>
    <dgm:pt modelId="{ADCA07E9-ABEF-4670-9376-EE9CE01F364C}" type="sibTrans" cxnId="{D1449A9B-21CB-405A-A6F2-1427714212D5}">
      <dgm:prSet/>
      <dgm:spPr/>
      <dgm:t>
        <a:bodyPr/>
        <a:lstStyle/>
        <a:p>
          <a:endParaRPr lang="en-US"/>
        </a:p>
      </dgm:t>
    </dgm:pt>
    <dgm:pt modelId="{CEED7B08-BA8F-49A1-813E-571A6C855AAA}">
      <dgm:prSet/>
      <dgm:spPr/>
      <dgm:t>
        <a:bodyPr/>
        <a:lstStyle/>
        <a:p>
          <a:r>
            <a:rPr lang="en-US" dirty="0" smtClean="0"/>
            <a:t>Time management</a:t>
          </a:r>
          <a:endParaRPr lang="en-US" dirty="0"/>
        </a:p>
      </dgm:t>
    </dgm:pt>
    <dgm:pt modelId="{10F32396-8C7C-4CD9-BF5E-1214683347AD}" type="parTrans" cxnId="{D2C95E6F-4248-4B7E-9859-79BDE8B56E93}">
      <dgm:prSet/>
      <dgm:spPr/>
      <dgm:t>
        <a:bodyPr/>
        <a:lstStyle/>
        <a:p>
          <a:endParaRPr lang="en-US"/>
        </a:p>
      </dgm:t>
    </dgm:pt>
    <dgm:pt modelId="{9D65A43F-54B7-482B-9E69-6F84792F10D0}" type="sibTrans" cxnId="{D2C95E6F-4248-4B7E-9859-79BDE8B56E93}">
      <dgm:prSet/>
      <dgm:spPr/>
      <dgm:t>
        <a:bodyPr/>
        <a:lstStyle/>
        <a:p>
          <a:endParaRPr lang="en-US"/>
        </a:p>
      </dgm:t>
    </dgm:pt>
    <dgm:pt modelId="{1C535A89-6CF0-4433-8A96-A64D7113ECE5}" type="pres">
      <dgm:prSet presAssocID="{5D14703A-3322-4ECD-B400-59E0E85E2D5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5B9075-C724-4935-A9FA-AF24D867B11E}" type="pres">
      <dgm:prSet presAssocID="{33CB632C-3435-4DAF-AD79-22C810778E41}" presName="compNode" presStyleCnt="0"/>
      <dgm:spPr/>
      <dgm:t>
        <a:bodyPr/>
        <a:lstStyle/>
        <a:p>
          <a:endParaRPr lang="en-US"/>
        </a:p>
      </dgm:t>
    </dgm:pt>
    <dgm:pt modelId="{D2E1B2A1-814C-47F8-A752-7389CEA524BA}" type="pres">
      <dgm:prSet presAssocID="{33CB632C-3435-4DAF-AD79-22C810778E41}" presName="aNode" presStyleLbl="bgShp" presStyleIdx="0" presStyleCnt="4"/>
      <dgm:spPr/>
      <dgm:t>
        <a:bodyPr/>
        <a:lstStyle/>
        <a:p>
          <a:endParaRPr lang="en-US"/>
        </a:p>
      </dgm:t>
    </dgm:pt>
    <dgm:pt modelId="{0BA19641-5EA2-4304-BC65-2AD5F14A2910}" type="pres">
      <dgm:prSet presAssocID="{33CB632C-3435-4DAF-AD79-22C810778E41}" presName="textNode" presStyleLbl="bgShp" presStyleIdx="0" presStyleCnt="4"/>
      <dgm:spPr/>
      <dgm:t>
        <a:bodyPr/>
        <a:lstStyle/>
        <a:p>
          <a:endParaRPr lang="en-US"/>
        </a:p>
      </dgm:t>
    </dgm:pt>
    <dgm:pt modelId="{044166C7-1630-4AF0-807C-AA8D0222A7AD}" type="pres">
      <dgm:prSet presAssocID="{33CB632C-3435-4DAF-AD79-22C810778E41}" presName="compChildNode" presStyleCnt="0"/>
      <dgm:spPr/>
      <dgm:t>
        <a:bodyPr/>
        <a:lstStyle/>
        <a:p>
          <a:endParaRPr lang="en-US"/>
        </a:p>
      </dgm:t>
    </dgm:pt>
    <dgm:pt modelId="{B043656D-0C5E-46D9-91B5-7F8BDA95AC70}" type="pres">
      <dgm:prSet presAssocID="{33CB632C-3435-4DAF-AD79-22C810778E41}" presName="theInnerList" presStyleCnt="0"/>
      <dgm:spPr/>
      <dgm:t>
        <a:bodyPr/>
        <a:lstStyle/>
        <a:p>
          <a:endParaRPr lang="en-US"/>
        </a:p>
      </dgm:t>
    </dgm:pt>
    <dgm:pt modelId="{6AC4ACCF-DF97-416A-B4C6-73653C7607B0}" type="pres">
      <dgm:prSet presAssocID="{E7E0D040-D130-4B0E-9387-1D49F569E4E7}" presName="childNode" presStyleLbl="node1" presStyleIdx="0" presStyleCnt="8" custScaleX="103466" custScaleY="2000000" custLinFactY="-200000" custLinFactNeighborY="-223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D2773-C925-45DF-8164-99EA996E6F69}" type="pres">
      <dgm:prSet presAssocID="{E7E0D040-D130-4B0E-9387-1D49F569E4E7}" presName="aSpace2" presStyleCnt="0"/>
      <dgm:spPr/>
      <dgm:t>
        <a:bodyPr/>
        <a:lstStyle/>
        <a:p>
          <a:endParaRPr lang="en-US"/>
        </a:p>
      </dgm:t>
    </dgm:pt>
    <dgm:pt modelId="{33A12402-5F59-4B39-AD27-3597F7F91742}" type="pres">
      <dgm:prSet presAssocID="{88E0BD4A-9B80-42E9-A58B-A6C0CA683A45}" presName="childNode" presStyleLbl="node1" presStyleIdx="1" presStyleCnt="8" custScaleX="103466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299C5-9E57-42FA-B763-57A838DD8B2B}" type="pres">
      <dgm:prSet presAssocID="{33CB632C-3435-4DAF-AD79-22C810778E41}" presName="aSpace" presStyleCnt="0"/>
      <dgm:spPr/>
      <dgm:t>
        <a:bodyPr/>
        <a:lstStyle/>
        <a:p>
          <a:endParaRPr lang="en-US"/>
        </a:p>
      </dgm:t>
    </dgm:pt>
    <dgm:pt modelId="{0366BA0C-351D-4D23-9C67-151431146E38}" type="pres">
      <dgm:prSet presAssocID="{3AB1CAFF-F1C5-4D67-9502-299135A5C171}" presName="compNode" presStyleCnt="0"/>
      <dgm:spPr/>
      <dgm:t>
        <a:bodyPr/>
        <a:lstStyle/>
        <a:p>
          <a:endParaRPr lang="en-US"/>
        </a:p>
      </dgm:t>
    </dgm:pt>
    <dgm:pt modelId="{933B7246-6BDF-47F7-B754-089854B62895}" type="pres">
      <dgm:prSet presAssocID="{3AB1CAFF-F1C5-4D67-9502-299135A5C171}" presName="aNode" presStyleLbl="bgShp" presStyleIdx="1" presStyleCnt="4" custLinFactNeighborY="2128"/>
      <dgm:spPr/>
      <dgm:t>
        <a:bodyPr/>
        <a:lstStyle/>
        <a:p>
          <a:endParaRPr lang="en-US"/>
        </a:p>
      </dgm:t>
    </dgm:pt>
    <dgm:pt modelId="{746F1F07-4664-4021-B8BA-D0365E055B54}" type="pres">
      <dgm:prSet presAssocID="{3AB1CAFF-F1C5-4D67-9502-299135A5C171}" presName="textNode" presStyleLbl="bgShp" presStyleIdx="1" presStyleCnt="4"/>
      <dgm:spPr/>
      <dgm:t>
        <a:bodyPr/>
        <a:lstStyle/>
        <a:p>
          <a:endParaRPr lang="en-US"/>
        </a:p>
      </dgm:t>
    </dgm:pt>
    <dgm:pt modelId="{04F1E5E6-B817-4359-B675-C671975F0691}" type="pres">
      <dgm:prSet presAssocID="{3AB1CAFF-F1C5-4D67-9502-299135A5C171}" presName="compChildNode" presStyleCnt="0"/>
      <dgm:spPr/>
      <dgm:t>
        <a:bodyPr/>
        <a:lstStyle/>
        <a:p>
          <a:endParaRPr lang="en-US"/>
        </a:p>
      </dgm:t>
    </dgm:pt>
    <dgm:pt modelId="{20D3A8B0-F018-4A2B-B14A-45DDAC38DDF8}" type="pres">
      <dgm:prSet presAssocID="{3AB1CAFF-F1C5-4D67-9502-299135A5C171}" presName="theInnerList" presStyleCnt="0"/>
      <dgm:spPr/>
      <dgm:t>
        <a:bodyPr/>
        <a:lstStyle/>
        <a:p>
          <a:endParaRPr lang="en-US"/>
        </a:p>
      </dgm:t>
    </dgm:pt>
    <dgm:pt modelId="{5830D8D2-7502-4105-A1FB-6C7C2CC44369}" type="pres">
      <dgm:prSet presAssocID="{35EBB524-2C54-46B8-8EA5-5B4F29793BD7}" presName="childNode" presStyleLbl="node1" presStyleIdx="2" presStyleCnt="8" custScaleX="103466" custScaleY="2000000" custLinFactY="-200000" custLinFactNeighborY="-223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9173C-E0A7-4CE1-AB39-6DA784E576DE}" type="pres">
      <dgm:prSet presAssocID="{35EBB524-2C54-46B8-8EA5-5B4F29793BD7}" presName="aSpace2" presStyleCnt="0"/>
      <dgm:spPr/>
      <dgm:t>
        <a:bodyPr/>
        <a:lstStyle/>
        <a:p>
          <a:endParaRPr lang="en-US"/>
        </a:p>
      </dgm:t>
    </dgm:pt>
    <dgm:pt modelId="{42A80F98-46CD-4E4A-B379-FC5F7C5BEC5F}" type="pres">
      <dgm:prSet presAssocID="{00332997-9779-4EBF-BCDB-47D2F5BA3FBA}" presName="childNode" presStyleLbl="node1" presStyleIdx="3" presStyleCnt="8" custScaleX="103466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B63DB-1B52-4F3D-835D-893D0E8A91B8}" type="pres">
      <dgm:prSet presAssocID="{3AB1CAFF-F1C5-4D67-9502-299135A5C171}" presName="aSpace" presStyleCnt="0"/>
      <dgm:spPr/>
      <dgm:t>
        <a:bodyPr/>
        <a:lstStyle/>
        <a:p>
          <a:endParaRPr lang="en-US"/>
        </a:p>
      </dgm:t>
    </dgm:pt>
    <dgm:pt modelId="{1891053B-3BA0-4DE2-B95A-16842239A444}" type="pres">
      <dgm:prSet presAssocID="{40474089-7CDD-4392-8717-446AC42B2B10}" presName="compNode" presStyleCnt="0"/>
      <dgm:spPr/>
      <dgm:t>
        <a:bodyPr/>
        <a:lstStyle/>
        <a:p>
          <a:endParaRPr lang="en-US"/>
        </a:p>
      </dgm:t>
    </dgm:pt>
    <dgm:pt modelId="{309EB86F-72BF-45C2-A8B2-B6004479817B}" type="pres">
      <dgm:prSet presAssocID="{40474089-7CDD-4392-8717-446AC42B2B10}" presName="aNode" presStyleLbl="bgShp" presStyleIdx="2" presStyleCnt="4"/>
      <dgm:spPr/>
      <dgm:t>
        <a:bodyPr/>
        <a:lstStyle/>
        <a:p>
          <a:endParaRPr lang="en-US"/>
        </a:p>
      </dgm:t>
    </dgm:pt>
    <dgm:pt modelId="{8F8817C3-9FB7-4D61-8B82-2D785313BFA1}" type="pres">
      <dgm:prSet presAssocID="{40474089-7CDD-4392-8717-446AC42B2B10}" presName="textNode" presStyleLbl="bgShp" presStyleIdx="2" presStyleCnt="4"/>
      <dgm:spPr/>
      <dgm:t>
        <a:bodyPr/>
        <a:lstStyle/>
        <a:p>
          <a:endParaRPr lang="en-US"/>
        </a:p>
      </dgm:t>
    </dgm:pt>
    <dgm:pt modelId="{6C970327-1973-401B-A31A-371CC739BD0B}" type="pres">
      <dgm:prSet presAssocID="{40474089-7CDD-4392-8717-446AC42B2B10}" presName="compChildNode" presStyleCnt="0"/>
      <dgm:spPr/>
      <dgm:t>
        <a:bodyPr/>
        <a:lstStyle/>
        <a:p>
          <a:endParaRPr lang="en-US"/>
        </a:p>
      </dgm:t>
    </dgm:pt>
    <dgm:pt modelId="{5FE9AB77-1628-4297-B431-D1D9C8808BBF}" type="pres">
      <dgm:prSet presAssocID="{40474089-7CDD-4392-8717-446AC42B2B10}" presName="theInnerList" presStyleCnt="0"/>
      <dgm:spPr/>
      <dgm:t>
        <a:bodyPr/>
        <a:lstStyle/>
        <a:p>
          <a:endParaRPr lang="en-US"/>
        </a:p>
      </dgm:t>
    </dgm:pt>
    <dgm:pt modelId="{E128269B-A6C6-4D72-98AA-64916D4233FF}" type="pres">
      <dgm:prSet presAssocID="{BF6DFC60-207E-4B43-AA08-5D27F88F4AAB}" presName="childNode" presStyleLbl="node1" presStyleIdx="4" presStyleCnt="8" custScaleX="103466" custScaleY="2000000" custLinFactY="-200000" custLinFactNeighborY="-223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E93DD-4BAB-4857-9277-1010012D0773}" type="pres">
      <dgm:prSet presAssocID="{BF6DFC60-207E-4B43-AA08-5D27F88F4AAB}" presName="aSpace2" presStyleCnt="0"/>
      <dgm:spPr/>
      <dgm:t>
        <a:bodyPr/>
        <a:lstStyle/>
        <a:p>
          <a:endParaRPr lang="en-US"/>
        </a:p>
      </dgm:t>
    </dgm:pt>
    <dgm:pt modelId="{5796EC6D-0720-44DF-AADC-D4D6A4A41E93}" type="pres">
      <dgm:prSet presAssocID="{CC92DB0E-F70B-40BF-9E1D-8D2C8CD109E9}" presName="childNode" presStyleLbl="node1" presStyleIdx="5" presStyleCnt="8" custScaleX="103466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9D912-F6F7-4E57-83E7-22E4BE9976D6}" type="pres">
      <dgm:prSet presAssocID="{40474089-7CDD-4392-8717-446AC42B2B10}" presName="aSpace" presStyleCnt="0"/>
      <dgm:spPr/>
      <dgm:t>
        <a:bodyPr/>
        <a:lstStyle/>
        <a:p>
          <a:endParaRPr lang="en-US"/>
        </a:p>
      </dgm:t>
    </dgm:pt>
    <dgm:pt modelId="{7E3CE679-0A65-4B1F-84DD-3A19A1F90E0E}" type="pres">
      <dgm:prSet presAssocID="{7AE7A76C-30C2-4A18-854A-61571E4805E4}" presName="compNode" presStyleCnt="0"/>
      <dgm:spPr/>
      <dgm:t>
        <a:bodyPr/>
        <a:lstStyle/>
        <a:p>
          <a:endParaRPr lang="en-US"/>
        </a:p>
      </dgm:t>
    </dgm:pt>
    <dgm:pt modelId="{2BB778B7-5D29-4529-8D61-0B197F567B3D}" type="pres">
      <dgm:prSet presAssocID="{7AE7A76C-30C2-4A18-854A-61571E4805E4}" presName="aNode" presStyleLbl="bgShp" presStyleIdx="3" presStyleCnt="4"/>
      <dgm:spPr/>
      <dgm:t>
        <a:bodyPr/>
        <a:lstStyle/>
        <a:p>
          <a:endParaRPr lang="en-US"/>
        </a:p>
      </dgm:t>
    </dgm:pt>
    <dgm:pt modelId="{FB3D7213-BFBB-4F0E-B3A2-F26906DEBCD0}" type="pres">
      <dgm:prSet presAssocID="{7AE7A76C-30C2-4A18-854A-61571E4805E4}" presName="textNode" presStyleLbl="bgShp" presStyleIdx="3" presStyleCnt="4"/>
      <dgm:spPr/>
      <dgm:t>
        <a:bodyPr/>
        <a:lstStyle/>
        <a:p>
          <a:endParaRPr lang="en-US"/>
        </a:p>
      </dgm:t>
    </dgm:pt>
    <dgm:pt modelId="{0CD5735E-6436-43BD-9C27-6E5282909073}" type="pres">
      <dgm:prSet presAssocID="{7AE7A76C-30C2-4A18-854A-61571E4805E4}" presName="compChildNode" presStyleCnt="0"/>
      <dgm:spPr/>
      <dgm:t>
        <a:bodyPr/>
        <a:lstStyle/>
        <a:p>
          <a:endParaRPr lang="en-US"/>
        </a:p>
      </dgm:t>
    </dgm:pt>
    <dgm:pt modelId="{4E4B7889-9254-420E-B76B-C0F87D4C8A4E}" type="pres">
      <dgm:prSet presAssocID="{7AE7A76C-30C2-4A18-854A-61571E4805E4}" presName="theInnerList" presStyleCnt="0"/>
      <dgm:spPr/>
      <dgm:t>
        <a:bodyPr/>
        <a:lstStyle/>
        <a:p>
          <a:endParaRPr lang="en-US"/>
        </a:p>
      </dgm:t>
    </dgm:pt>
    <dgm:pt modelId="{F64DDB53-721D-40DA-BECB-E50AD86EC7C7}" type="pres">
      <dgm:prSet presAssocID="{4E8ADD55-3337-44BC-97D6-25E9A103C205}" presName="childNode" presStyleLbl="node1" presStyleIdx="6" presStyleCnt="8" custScaleX="103466" custScaleY="2000000" custLinFactY="-200000" custLinFactNeighborY="-223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FDF9D-BAD8-4898-B717-316C4C871567}" type="pres">
      <dgm:prSet presAssocID="{4E8ADD55-3337-44BC-97D6-25E9A103C205}" presName="aSpace2" presStyleCnt="0"/>
      <dgm:spPr/>
      <dgm:t>
        <a:bodyPr/>
        <a:lstStyle/>
        <a:p>
          <a:endParaRPr lang="en-US"/>
        </a:p>
      </dgm:t>
    </dgm:pt>
    <dgm:pt modelId="{D09F3AFF-861B-4F4F-8206-122E300CF0E2}" type="pres">
      <dgm:prSet presAssocID="{CEED7B08-BA8F-49A1-813E-571A6C855AAA}" presName="childNode" presStyleLbl="node1" presStyleIdx="7" presStyleCnt="8" custScaleX="103466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AEEA04-B0FC-4489-AF27-965EBC65A071}" srcId="{3AB1CAFF-F1C5-4D67-9502-299135A5C171}" destId="{35EBB524-2C54-46B8-8EA5-5B4F29793BD7}" srcOrd="0" destOrd="0" parTransId="{DE324E34-1597-49D9-8A96-092847AEF176}" sibTransId="{82D58F03-B991-4212-9E76-87537290A690}"/>
    <dgm:cxn modelId="{55589CA9-7130-4196-B624-329DE77783BF}" srcId="{33CB632C-3435-4DAF-AD79-22C810778E41}" destId="{E7E0D040-D130-4B0E-9387-1D49F569E4E7}" srcOrd="0" destOrd="0" parTransId="{A4D058E9-DDEE-427E-B647-29C63C5016C8}" sibTransId="{ADE7DD58-AC2B-4128-A1A7-B6BA56E33325}"/>
    <dgm:cxn modelId="{A4980E0A-3BF7-4B46-A757-F785C0706552}" srcId="{40474089-7CDD-4392-8717-446AC42B2B10}" destId="{BF6DFC60-207E-4B43-AA08-5D27F88F4AAB}" srcOrd="0" destOrd="0" parTransId="{FC5103AA-8624-43F4-9562-51B4CE835FB7}" sibTransId="{F1AEC2C5-203C-4668-BD85-2F2926308970}"/>
    <dgm:cxn modelId="{D1449A9B-21CB-405A-A6F2-1427714212D5}" srcId="{7AE7A76C-30C2-4A18-854A-61571E4805E4}" destId="{4E8ADD55-3337-44BC-97D6-25E9A103C205}" srcOrd="0" destOrd="0" parTransId="{1B1C8E26-9CC6-491A-A96A-6ADE1C696A59}" sibTransId="{ADCA07E9-ABEF-4670-9376-EE9CE01F364C}"/>
    <dgm:cxn modelId="{2EB2CB49-D226-4A8A-8A7E-CCF70C16DCFC}" type="presOf" srcId="{CEED7B08-BA8F-49A1-813E-571A6C855AAA}" destId="{D09F3AFF-861B-4F4F-8206-122E300CF0E2}" srcOrd="0" destOrd="0" presId="urn:microsoft.com/office/officeart/2005/8/layout/lProcess2"/>
    <dgm:cxn modelId="{3E02D48C-6632-4964-B8CA-A357B84F7F62}" type="presOf" srcId="{7AE7A76C-30C2-4A18-854A-61571E4805E4}" destId="{FB3D7213-BFBB-4F0E-B3A2-F26906DEBCD0}" srcOrd="1" destOrd="0" presId="urn:microsoft.com/office/officeart/2005/8/layout/lProcess2"/>
    <dgm:cxn modelId="{3C676DC2-F109-42AF-9E44-3783CB41BA10}" srcId="{5D14703A-3322-4ECD-B400-59E0E85E2D5C}" destId="{7AE7A76C-30C2-4A18-854A-61571E4805E4}" srcOrd="3" destOrd="0" parTransId="{62005220-61B9-460D-853A-5C6F538EBC41}" sibTransId="{2BB588C7-6A54-469B-AB0D-69E01FE486AF}"/>
    <dgm:cxn modelId="{E896494D-0172-4985-9FBB-9539F5EBCA6D}" type="presOf" srcId="{00332997-9779-4EBF-BCDB-47D2F5BA3FBA}" destId="{42A80F98-46CD-4E4A-B379-FC5F7C5BEC5F}" srcOrd="0" destOrd="0" presId="urn:microsoft.com/office/officeart/2005/8/layout/lProcess2"/>
    <dgm:cxn modelId="{F4F87BCB-3D51-4F5B-8441-9DD3EDC3CD01}" srcId="{33CB632C-3435-4DAF-AD79-22C810778E41}" destId="{88E0BD4A-9B80-42E9-A58B-A6C0CA683A45}" srcOrd="1" destOrd="0" parTransId="{FF385829-1A6C-42F8-A632-6DC75362566A}" sibTransId="{B2362D6E-06CD-4065-8739-132247EA8160}"/>
    <dgm:cxn modelId="{821C8678-1E15-45CC-AE27-0CF29569E769}" type="presOf" srcId="{CC92DB0E-F70B-40BF-9E1D-8D2C8CD109E9}" destId="{5796EC6D-0720-44DF-AADC-D4D6A4A41E93}" srcOrd="0" destOrd="0" presId="urn:microsoft.com/office/officeart/2005/8/layout/lProcess2"/>
    <dgm:cxn modelId="{489452F9-828B-491C-ADD1-27E396CFE36E}" type="presOf" srcId="{88E0BD4A-9B80-42E9-A58B-A6C0CA683A45}" destId="{33A12402-5F59-4B39-AD27-3597F7F91742}" srcOrd="0" destOrd="0" presId="urn:microsoft.com/office/officeart/2005/8/layout/lProcess2"/>
    <dgm:cxn modelId="{571EFC60-49C9-4842-9FD9-B82BA7AA9B20}" type="presOf" srcId="{40474089-7CDD-4392-8717-446AC42B2B10}" destId="{8F8817C3-9FB7-4D61-8B82-2D785313BFA1}" srcOrd="1" destOrd="0" presId="urn:microsoft.com/office/officeart/2005/8/layout/lProcess2"/>
    <dgm:cxn modelId="{4EED1A3D-0789-4B10-A393-9ED2CDAEA147}" type="presOf" srcId="{E7E0D040-D130-4B0E-9387-1D49F569E4E7}" destId="{6AC4ACCF-DF97-416A-B4C6-73653C7607B0}" srcOrd="0" destOrd="0" presId="urn:microsoft.com/office/officeart/2005/8/layout/lProcess2"/>
    <dgm:cxn modelId="{3D1FC733-50DB-4254-8F2F-4338DD93654C}" type="presOf" srcId="{3AB1CAFF-F1C5-4D67-9502-299135A5C171}" destId="{933B7246-6BDF-47F7-B754-089854B62895}" srcOrd="0" destOrd="0" presId="urn:microsoft.com/office/officeart/2005/8/layout/lProcess2"/>
    <dgm:cxn modelId="{63DFE5AC-4ABA-4F18-B19F-903D523E5BAB}" type="presOf" srcId="{BF6DFC60-207E-4B43-AA08-5D27F88F4AAB}" destId="{E128269B-A6C6-4D72-98AA-64916D4233FF}" srcOrd="0" destOrd="0" presId="urn:microsoft.com/office/officeart/2005/8/layout/lProcess2"/>
    <dgm:cxn modelId="{A870CBF9-BDD0-4275-86DD-7668AF6C597B}" srcId="{5D14703A-3322-4ECD-B400-59E0E85E2D5C}" destId="{3AB1CAFF-F1C5-4D67-9502-299135A5C171}" srcOrd="1" destOrd="0" parTransId="{DB647F31-A6E8-4401-91E2-6E3AE38884AA}" sibTransId="{DB86E77B-6186-4490-8792-93616A584D5C}"/>
    <dgm:cxn modelId="{906DA24C-2C02-43BE-893B-16D807BE7B38}" type="presOf" srcId="{33CB632C-3435-4DAF-AD79-22C810778E41}" destId="{0BA19641-5EA2-4304-BC65-2AD5F14A2910}" srcOrd="1" destOrd="0" presId="urn:microsoft.com/office/officeart/2005/8/layout/lProcess2"/>
    <dgm:cxn modelId="{D2C95E6F-4248-4B7E-9859-79BDE8B56E93}" srcId="{7AE7A76C-30C2-4A18-854A-61571E4805E4}" destId="{CEED7B08-BA8F-49A1-813E-571A6C855AAA}" srcOrd="1" destOrd="0" parTransId="{10F32396-8C7C-4CD9-BF5E-1214683347AD}" sibTransId="{9D65A43F-54B7-482B-9E69-6F84792F10D0}"/>
    <dgm:cxn modelId="{29B9F8DD-6B37-4F0A-B736-AA03CE60ECEE}" srcId="{3AB1CAFF-F1C5-4D67-9502-299135A5C171}" destId="{00332997-9779-4EBF-BCDB-47D2F5BA3FBA}" srcOrd="1" destOrd="0" parTransId="{4CF383BC-2C21-41E4-8814-6CD0A2848B52}" sibTransId="{A0D4CB46-3BD8-4A4B-B71B-00359D2C281D}"/>
    <dgm:cxn modelId="{3C10E4CA-8A44-4698-BCCC-961AD1F6BE89}" type="presOf" srcId="{33CB632C-3435-4DAF-AD79-22C810778E41}" destId="{D2E1B2A1-814C-47F8-A752-7389CEA524BA}" srcOrd="0" destOrd="0" presId="urn:microsoft.com/office/officeart/2005/8/layout/lProcess2"/>
    <dgm:cxn modelId="{A46E5498-0763-457C-848F-06937DD11485}" type="presOf" srcId="{40474089-7CDD-4392-8717-446AC42B2B10}" destId="{309EB86F-72BF-45C2-A8B2-B6004479817B}" srcOrd="0" destOrd="0" presId="urn:microsoft.com/office/officeart/2005/8/layout/lProcess2"/>
    <dgm:cxn modelId="{8CCD3C14-F56E-4EF4-BAED-924DA3869D7F}" srcId="{5D14703A-3322-4ECD-B400-59E0E85E2D5C}" destId="{33CB632C-3435-4DAF-AD79-22C810778E41}" srcOrd="0" destOrd="0" parTransId="{A5802C6B-A9A1-43C5-84D4-3CF294A67629}" sibTransId="{52DA3E6B-F0F3-4320-9704-B963CB4AED1D}"/>
    <dgm:cxn modelId="{F8F55130-0A14-46B0-9C1B-3D284D733E6C}" srcId="{40474089-7CDD-4392-8717-446AC42B2B10}" destId="{CC92DB0E-F70B-40BF-9E1D-8D2C8CD109E9}" srcOrd="1" destOrd="0" parTransId="{20354BFE-2417-4FA8-BBE2-58E9DF62221B}" sibTransId="{2A78C075-D05F-472F-A5BB-602D7B230634}"/>
    <dgm:cxn modelId="{3C3A0C03-BB02-4298-9733-BB7E51EC48DB}" type="presOf" srcId="{7AE7A76C-30C2-4A18-854A-61571E4805E4}" destId="{2BB778B7-5D29-4529-8D61-0B197F567B3D}" srcOrd="0" destOrd="0" presId="urn:microsoft.com/office/officeart/2005/8/layout/lProcess2"/>
    <dgm:cxn modelId="{16D376AE-7B30-4BE7-9749-01567AB1D23B}" srcId="{5D14703A-3322-4ECD-B400-59E0E85E2D5C}" destId="{40474089-7CDD-4392-8717-446AC42B2B10}" srcOrd="2" destOrd="0" parTransId="{590FE500-F7E3-4891-9B7F-AA91B81DF9D1}" sibTransId="{290F2812-91E1-41FF-AECA-D90A5E116521}"/>
    <dgm:cxn modelId="{C9E0F537-C151-4C58-B2C0-83493AC71049}" type="presOf" srcId="{3AB1CAFF-F1C5-4D67-9502-299135A5C171}" destId="{746F1F07-4664-4021-B8BA-D0365E055B54}" srcOrd="1" destOrd="0" presId="urn:microsoft.com/office/officeart/2005/8/layout/lProcess2"/>
    <dgm:cxn modelId="{A1167995-13DB-47AF-9652-4E63590E27B5}" type="presOf" srcId="{4E8ADD55-3337-44BC-97D6-25E9A103C205}" destId="{F64DDB53-721D-40DA-BECB-E50AD86EC7C7}" srcOrd="0" destOrd="0" presId="urn:microsoft.com/office/officeart/2005/8/layout/lProcess2"/>
    <dgm:cxn modelId="{6E458E4E-7A57-4566-A3C7-805D8CDED667}" type="presOf" srcId="{35EBB524-2C54-46B8-8EA5-5B4F29793BD7}" destId="{5830D8D2-7502-4105-A1FB-6C7C2CC44369}" srcOrd="0" destOrd="0" presId="urn:microsoft.com/office/officeart/2005/8/layout/lProcess2"/>
    <dgm:cxn modelId="{32D21405-1F38-4271-8830-A83D08E2F4C9}" type="presOf" srcId="{5D14703A-3322-4ECD-B400-59E0E85E2D5C}" destId="{1C535A89-6CF0-4433-8A96-A64D7113ECE5}" srcOrd="0" destOrd="0" presId="urn:microsoft.com/office/officeart/2005/8/layout/lProcess2"/>
    <dgm:cxn modelId="{C0EC87BF-3239-4869-9C74-145198AE1F6D}" type="presParOf" srcId="{1C535A89-6CF0-4433-8A96-A64D7113ECE5}" destId="{0F5B9075-C724-4935-A9FA-AF24D867B11E}" srcOrd="0" destOrd="0" presId="urn:microsoft.com/office/officeart/2005/8/layout/lProcess2"/>
    <dgm:cxn modelId="{7991702A-E648-4F2B-85BD-590ECD3173E6}" type="presParOf" srcId="{0F5B9075-C724-4935-A9FA-AF24D867B11E}" destId="{D2E1B2A1-814C-47F8-A752-7389CEA524BA}" srcOrd="0" destOrd="0" presId="urn:microsoft.com/office/officeart/2005/8/layout/lProcess2"/>
    <dgm:cxn modelId="{68720419-70A8-4F92-A8BE-A248405DEC02}" type="presParOf" srcId="{0F5B9075-C724-4935-A9FA-AF24D867B11E}" destId="{0BA19641-5EA2-4304-BC65-2AD5F14A2910}" srcOrd="1" destOrd="0" presId="urn:microsoft.com/office/officeart/2005/8/layout/lProcess2"/>
    <dgm:cxn modelId="{5FB2B97F-3E80-43B9-9E6A-85A5EA871251}" type="presParOf" srcId="{0F5B9075-C724-4935-A9FA-AF24D867B11E}" destId="{044166C7-1630-4AF0-807C-AA8D0222A7AD}" srcOrd="2" destOrd="0" presId="urn:microsoft.com/office/officeart/2005/8/layout/lProcess2"/>
    <dgm:cxn modelId="{5933489C-2F43-4E71-A9DA-5698D9CEFA6D}" type="presParOf" srcId="{044166C7-1630-4AF0-807C-AA8D0222A7AD}" destId="{B043656D-0C5E-46D9-91B5-7F8BDA95AC70}" srcOrd="0" destOrd="0" presId="urn:microsoft.com/office/officeart/2005/8/layout/lProcess2"/>
    <dgm:cxn modelId="{1B6B4B44-C886-4154-A447-CDB736EBABF7}" type="presParOf" srcId="{B043656D-0C5E-46D9-91B5-7F8BDA95AC70}" destId="{6AC4ACCF-DF97-416A-B4C6-73653C7607B0}" srcOrd="0" destOrd="0" presId="urn:microsoft.com/office/officeart/2005/8/layout/lProcess2"/>
    <dgm:cxn modelId="{E77BD9B7-D5DE-438F-BF55-294BB48FB97A}" type="presParOf" srcId="{B043656D-0C5E-46D9-91B5-7F8BDA95AC70}" destId="{DD6D2773-C925-45DF-8164-99EA996E6F69}" srcOrd="1" destOrd="0" presId="urn:microsoft.com/office/officeart/2005/8/layout/lProcess2"/>
    <dgm:cxn modelId="{29CAA0BE-300C-4DAC-9DC2-F5705164BD38}" type="presParOf" srcId="{B043656D-0C5E-46D9-91B5-7F8BDA95AC70}" destId="{33A12402-5F59-4B39-AD27-3597F7F91742}" srcOrd="2" destOrd="0" presId="urn:microsoft.com/office/officeart/2005/8/layout/lProcess2"/>
    <dgm:cxn modelId="{A5AC708F-F03B-4B04-8917-E1DDF532322A}" type="presParOf" srcId="{1C535A89-6CF0-4433-8A96-A64D7113ECE5}" destId="{55E299C5-9E57-42FA-B763-57A838DD8B2B}" srcOrd="1" destOrd="0" presId="urn:microsoft.com/office/officeart/2005/8/layout/lProcess2"/>
    <dgm:cxn modelId="{45B1B312-DF9C-4DB2-A33D-5748F9DBE2F8}" type="presParOf" srcId="{1C535A89-6CF0-4433-8A96-A64D7113ECE5}" destId="{0366BA0C-351D-4D23-9C67-151431146E38}" srcOrd="2" destOrd="0" presId="urn:microsoft.com/office/officeart/2005/8/layout/lProcess2"/>
    <dgm:cxn modelId="{E8DEBC3A-68BC-4955-90A6-F71D275D6AFD}" type="presParOf" srcId="{0366BA0C-351D-4D23-9C67-151431146E38}" destId="{933B7246-6BDF-47F7-B754-089854B62895}" srcOrd="0" destOrd="0" presId="urn:microsoft.com/office/officeart/2005/8/layout/lProcess2"/>
    <dgm:cxn modelId="{91E9E3DA-17CF-4AFB-B63E-42DC54195C7D}" type="presParOf" srcId="{0366BA0C-351D-4D23-9C67-151431146E38}" destId="{746F1F07-4664-4021-B8BA-D0365E055B54}" srcOrd="1" destOrd="0" presId="urn:microsoft.com/office/officeart/2005/8/layout/lProcess2"/>
    <dgm:cxn modelId="{1E57088F-E832-4B6F-8CFF-3D615422E60C}" type="presParOf" srcId="{0366BA0C-351D-4D23-9C67-151431146E38}" destId="{04F1E5E6-B817-4359-B675-C671975F0691}" srcOrd="2" destOrd="0" presId="urn:microsoft.com/office/officeart/2005/8/layout/lProcess2"/>
    <dgm:cxn modelId="{82AA01D8-4F57-4A43-8B26-9BB655CA04B0}" type="presParOf" srcId="{04F1E5E6-B817-4359-B675-C671975F0691}" destId="{20D3A8B0-F018-4A2B-B14A-45DDAC38DDF8}" srcOrd="0" destOrd="0" presId="urn:microsoft.com/office/officeart/2005/8/layout/lProcess2"/>
    <dgm:cxn modelId="{6D3FCE81-1ACA-4D63-909A-0D10FB017D45}" type="presParOf" srcId="{20D3A8B0-F018-4A2B-B14A-45DDAC38DDF8}" destId="{5830D8D2-7502-4105-A1FB-6C7C2CC44369}" srcOrd="0" destOrd="0" presId="urn:microsoft.com/office/officeart/2005/8/layout/lProcess2"/>
    <dgm:cxn modelId="{94AEF493-75E8-4E74-A534-7235746D81E8}" type="presParOf" srcId="{20D3A8B0-F018-4A2B-B14A-45DDAC38DDF8}" destId="{A369173C-E0A7-4CE1-AB39-6DA784E576DE}" srcOrd="1" destOrd="0" presId="urn:microsoft.com/office/officeart/2005/8/layout/lProcess2"/>
    <dgm:cxn modelId="{DC465649-EC36-49A1-8BE0-F5CEBD3A3059}" type="presParOf" srcId="{20D3A8B0-F018-4A2B-B14A-45DDAC38DDF8}" destId="{42A80F98-46CD-4E4A-B379-FC5F7C5BEC5F}" srcOrd="2" destOrd="0" presId="urn:microsoft.com/office/officeart/2005/8/layout/lProcess2"/>
    <dgm:cxn modelId="{0C808C0C-2BE7-4445-88D1-46DC65918B00}" type="presParOf" srcId="{1C535A89-6CF0-4433-8A96-A64D7113ECE5}" destId="{61CB63DB-1B52-4F3D-835D-893D0E8A91B8}" srcOrd="3" destOrd="0" presId="urn:microsoft.com/office/officeart/2005/8/layout/lProcess2"/>
    <dgm:cxn modelId="{A0667E2D-C710-4F01-9DC8-2DD3A23D7A75}" type="presParOf" srcId="{1C535A89-6CF0-4433-8A96-A64D7113ECE5}" destId="{1891053B-3BA0-4DE2-B95A-16842239A444}" srcOrd="4" destOrd="0" presId="urn:microsoft.com/office/officeart/2005/8/layout/lProcess2"/>
    <dgm:cxn modelId="{B3B5FD0E-E379-47C2-8F33-19EC29D09A02}" type="presParOf" srcId="{1891053B-3BA0-4DE2-B95A-16842239A444}" destId="{309EB86F-72BF-45C2-A8B2-B6004479817B}" srcOrd="0" destOrd="0" presId="urn:microsoft.com/office/officeart/2005/8/layout/lProcess2"/>
    <dgm:cxn modelId="{E717DAD7-52FD-4D91-8825-A464BF6F8B8A}" type="presParOf" srcId="{1891053B-3BA0-4DE2-B95A-16842239A444}" destId="{8F8817C3-9FB7-4D61-8B82-2D785313BFA1}" srcOrd="1" destOrd="0" presId="urn:microsoft.com/office/officeart/2005/8/layout/lProcess2"/>
    <dgm:cxn modelId="{D54ABC27-8C14-407C-B5EF-0930FCB1FC48}" type="presParOf" srcId="{1891053B-3BA0-4DE2-B95A-16842239A444}" destId="{6C970327-1973-401B-A31A-371CC739BD0B}" srcOrd="2" destOrd="0" presId="urn:microsoft.com/office/officeart/2005/8/layout/lProcess2"/>
    <dgm:cxn modelId="{7FD25D58-4549-4212-A317-99ACB0DA75FF}" type="presParOf" srcId="{6C970327-1973-401B-A31A-371CC739BD0B}" destId="{5FE9AB77-1628-4297-B431-D1D9C8808BBF}" srcOrd="0" destOrd="0" presId="urn:microsoft.com/office/officeart/2005/8/layout/lProcess2"/>
    <dgm:cxn modelId="{498B9FD7-812A-4CB4-B347-66AC1D0B2B96}" type="presParOf" srcId="{5FE9AB77-1628-4297-B431-D1D9C8808BBF}" destId="{E128269B-A6C6-4D72-98AA-64916D4233FF}" srcOrd="0" destOrd="0" presId="urn:microsoft.com/office/officeart/2005/8/layout/lProcess2"/>
    <dgm:cxn modelId="{3AB505DA-3799-4AD2-90BC-63B4E916DD9D}" type="presParOf" srcId="{5FE9AB77-1628-4297-B431-D1D9C8808BBF}" destId="{AF9E93DD-4BAB-4857-9277-1010012D0773}" srcOrd="1" destOrd="0" presId="urn:microsoft.com/office/officeart/2005/8/layout/lProcess2"/>
    <dgm:cxn modelId="{CDA9F9FC-E61E-4A70-AD30-364534EADEF1}" type="presParOf" srcId="{5FE9AB77-1628-4297-B431-D1D9C8808BBF}" destId="{5796EC6D-0720-44DF-AADC-D4D6A4A41E93}" srcOrd="2" destOrd="0" presId="urn:microsoft.com/office/officeart/2005/8/layout/lProcess2"/>
    <dgm:cxn modelId="{A2B3B0E2-8F9B-46BC-9156-0F1A0758C823}" type="presParOf" srcId="{1C535A89-6CF0-4433-8A96-A64D7113ECE5}" destId="{5959D912-F6F7-4E57-83E7-22E4BE9976D6}" srcOrd="5" destOrd="0" presId="urn:microsoft.com/office/officeart/2005/8/layout/lProcess2"/>
    <dgm:cxn modelId="{FC04552D-0ADE-4E1E-9F3E-7C46C5F3001C}" type="presParOf" srcId="{1C535A89-6CF0-4433-8A96-A64D7113ECE5}" destId="{7E3CE679-0A65-4B1F-84DD-3A19A1F90E0E}" srcOrd="6" destOrd="0" presId="urn:microsoft.com/office/officeart/2005/8/layout/lProcess2"/>
    <dgm:cxn modelId="{6877A946-186D-4C20-976E-4CA3C6D589B6}" type="presParOf" srcId="{7E3CE679-0A65-4B1F-84DD-3A19A1F90E0E}" destId="{2BB778B7-5D29-4529-8D61-0B197F567B3D}" srcOrd="0" destOrd="0" presId="urn:microsoft.com/office/officeart/2005/8/layout/lProcess2"/>
    <dgm:cxn modelId="{A3DB47B1-8B94-42DA-86E8-22FBD5330D46}" type="presParOf" srcId="{7E3CE679-0A65-4B1F-84DD-3A19A1F90E0E}" destId="{FB3D7213-BFBB-4F0E-B3A2-F26906DEBCD0}" srcOrd="1" destOrd="0" presId="urn:microsoft.com/office/officeart/2005/8/layout/lProcess2"/>
    <dgm:cxn modelId="{F42EAD2A-00A5-4A43-94FC-1FF523B8B75E}" type="presParOf" srcId="{7E3CE679-0A65-4B1F-84DD-3A19A1F90E0E}" destId="{0CD5735E-6436-43BD-9C27-6E5282909073}" srcOrd="2" destOrd="0" presId="urn:microsoft.com/office/officeart/2005/8/layout/lProcess2"/>
    <dgm:cxn modelId="{B3F698E0-150A-48DC-A8D4-E0D59292D517}" type="presParOf" srcId="{0CD5735E-6436-43BD-9C27-6E5282909073}" destId="{4E4B7889-9254-420E-B76B-C0F87D4C8A4E}" srcOrd="0" destOrd="0" presId="urn:microsoft.com/office/officeart/2005/8/layout/lProcess2"/>
    <dgm:cxn modelId="{2882584E-F9E3-47F0-89D8-4FFC44277136}" type="presParOf" srcId="{4E4B7889-9254-420E-B76B-C0F87D4C8A4E}" destId="{F64DDB53-721D-40DA-BECB-E50AD86EC7C7}" srcOrd="0" destOrd="0" presId="urn:microsoft.com/office/officeart/2005/8/layout/lProcess2"/>
    <dgm:cxn modelId="{C0DF38FC-8F94-46AE-9ED2-E21E87E26B17}" type="presParOf" srcId="{4E4B7889-9254-420E-B76B-C0F87D4C8A4E}" destId="{F94FDF9D-BAD8-4898-B717-316C4C871567}" srcOrd="1" destOrd="0" presId="urn:microsoft.com/office/officeart/2005/8/layout/lProcess2"/>
    <dgm:cxn modelId="{8AE6D0B1-B034-425D-B0C0-34AEC9517AB7}" type="presParOf" srcId="{4E4B7889-9254-420E-B76B-C0F87D4C8A4E}" destId="{D09F3AFF-861B-4F4F-8206-122E300CF0E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F3405E-092C-4A76-A428-9C77F6B61FC9}" type="doc">
      <dgm:prSet loTypeId="urn:diagrams.loki3.com/BracketList+Icon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B2198AF-A43F-4A6E-BBF2-48A6909ED8E8}">
      <dgm:prSet phldrT="[Text]"/>
      <dgm:spPr/>
      <dgm:t>
        <a:bodyPr/>
        <a:lstStyle/>
        <a:p>
          <a:r>
            <a:rPr lang="en-US" dirty="0" smtClean="0"/>
            <a:t>Creativity</a:t>
          </a:r>
          <a:endParaRPr lang="en-US" dirty="0"/>
        </a:p>
      </dgm:t>
    </dgm:pt>
    <dgm:pt modelId="{9F40557D-DB71-4B7C-AF32-C57FB89A3013}" type="parTrans" cxnId="{3CCE18ED-E7CD-46CD-9A66-06DF1BEB00A9}">
      <dgm:prSet/>
      <dgm:spPr/>
      <dgm:t>
        <a:bodyPr/>
        <a:lstStyle/>
        <a:p>
          <a:endParaRPr lang="en-US"/>
        </a:p>
      </dgm:t>
    </dgm:pt>
    <dgm:pt modelId="{B15E08CD-2EFC-4B07-A484-EE6045367131}" type="sibTrans" cxnId="{3CCE18ED-E7CD-46CD-9A66-06DF1BEB00A9}">
      <dgm:prSet/>
      <dgm:spPr/>
      <dgm:t>
        <a:bodyPr/>
        <a:lstStyle/>
        <a:p>
          <a:endParaRPr lang="en-US"/>
        </a:p>
      </dgm:t>
    </dgm:pt>
    <dgm:pt modelId="{2A77346E-B40D-4819-B4BD-AEC368F41761}">
      <dgm:prSet phldrT="[Text]"/>
      <dgm:spPr/>
      <dgm:t>
        <a:bodyPr/>
        <a:lstStyle/>
        <a:p>
          <a:r>
            <a:rPr lang="en-US" dirty="0" smtClean="0"/>
            <a:t>Critical thinking/problem solving</a:t>
          </a:r>
          <a:endParaRPr lang="en-US" dirty="0"/>
        </a:p>
      </dgm:t>
    </dgm:pt>
    <dgm:pt modelId="{D0168E5F-764B-4754-B9C5-22DDB01A6038}" type="parTrans" cxnId="{9E52C3E6-39E7-459F-89DF-95BD26201136}">
      <dgm:prSet/>
      <dgm:spPr/>
      <dgm:t>
        <a:bodyPr/>
        <a:lstStyle/>
        <a:p>
          <a:endParaRPr lang="en-US"/>
        </a:p>
      </dgm:t>
    </dgm:pt>
    <dgm:pt modelId="{EBDF7D84-0C76-40F6-A640-2C4209D485D0}" type="sibTrans" cxnId="{9E52C3E6-39E7-459F-89DF-95BD26201136}">
      <dgm:prSet/>
      <dgm:spPr/>
      <dgm:t>
        <a:bodyPr/>
        <a:lstStyle/>
        <a:p>
          <a:endParaRPr lang="en-US"/>
        </a:p>
      </dgm:t>
    </dgm:pt>
    <dgm:pt modelId="{E1E4DC59-7257-4A30-907E-68F2A7E33B7C}">
      <dgm:prSet phldrT="[Text]"/>
      <dgm:spPr/>
      <dgm:t>
        <a:bodyPr/>
        <a:lstStyle/>
        <a:p>
          <a:r>
            <a:rPr lang="en-US" dirty="0" smtClean="0"/>
            <a:t>Technology</a:t>
          </a:r>
          <a:endParaRPr lang="en-US" dirty="0"/>
        </a:p>
      </dgm:t>
    </dgm:pt>
    <dgm:pt modelId="{A5DFD5BD-D339-47A4-8BD6-86F53BC8B6EB}" type="parTrans" cxnId="{79276928-F932-4578-9901-242CEA1A3126}">
      <dgm:prSet/>
      <dgm:spPr/>
      <dgm:t>
        <a:bodyPr/>
        <a:lstStyle/>
        <a:p>
          <a:endParaRPr lang="en-US"/>
        </a:p>
      </dgm:t>
    </dgm:pt>
    <dgm:pt modelId="{B1EAF869-E975-4C2E-A489-053EDCD8584B}" type="sibTrans" cxnId="{79276928-F932-4578-9901-242CEA1A3126}">
      <dgm:prSet/>
      <dgm:spPr/>
      <dgm:t>
        <a:bodyPr/>
        <a:lstStyle/>
        <a:p>
          <a:endParaRPr lang="en-US"/>
        </a:p>
      </dgm:t>
    </dgm:pt>
    <dgm:pt modelId="{7C8A0EFB-B991-4BD2-8C9B-2D0DAEBF2783}">
      <dgm:prSet/>
      <dgm:spPr/>
      <dgm:t>
        <a:bodyPr/>
        <a:lstStyle/>
        <a:p>
          <a:r>
            <a:rPr lang="en-US" dirty="0" smtClean="0"/>
            <a:t>Organization</a:t>
          </a:r>
          <a:endParaRPr lang="en-US" dirty="0"/>
        </a:p>
      </dgm:t>
    </dgm:pt>
    <dgm:pt modelId="{24E62F9F-0B1A-4E0F-B387-81756F6A775A}" type="parTrans" cxnId="{19053237-F2A5-4D66-9E0F-D568E90ED6E6}">
      <dgm:prSet/>
      <dgm:spPr/>
      <dgm:t>
        <a:bodyPr/>
        <a:lstStyle/>
        <a:p>
          <a:endParaRPr lang="en-US"/>
        </a:p>
      </dgm:t>
    </dgm:pt>
    <dgm:pt modelId="{9DC5B199-99A1-438F-B949-EBAE343D5FEE}" type="sibTrans" cxnId="{19053237-F2A5-4D66-9E0F-D568E90ED6E6}">
      <dgm:prSet/>
      <dgm:spPr/>
      <dgm:t>
        <a:bodyPr/>
        <a:lstStyle/>
        <a:p>
          <a:endParaRPr lang="en-US"/>
        </a:p>
      </dgm:t>
    </dgm:pt>
    <dgm:pt modelId="{17715750-3000-4C98-8C15-C9D4E2F785D6}">
      <dgm:prSet/>
      <dgm:spPr/>
      <dgm:t>
        <a:bodyPr/>
        <a:lstStyle/>
        <a:p>
          <a:r>
            <a:rPr lang="en-US" dirty="0" smtClean="0"/>
            <a:t>Clear communication &amp; teamwork</a:t>
          </a:r>
          <a:endParaRPr lang="en-US" dirty="0"/>
        </a:p>
      </dgm:t>
    </dgm:pt>
    <dgm:pt modelId="{999904BA-CAEB-455A-873C-26D9CC225C18}" type="parTrans" cxnId="{BCDFA7CE-3882-444A-8262-1B698DD834FF}">
      <dgm:prSet/>
      <dgm:spPr/>
      <dgm:t>
        <a:bodyPr/>
        <a:lstStyle/>
        <a:p>
          <a:endParaRPr lang="en-US"/>
        </a:p>
      </dgm:t>
    </dgm:pt>
    <dgm:pt modelId="{F577AF6E-6C8A-4C4A-BD55-C3015C6DC739}" type="sibTrans" cxnId="{BCDFA7CE-3882-444A-8262-1B698DD834FF}">
      <dgm:prSet/>
      <dgm:spPr/>
      <dgm:t>
        <a:bodyPr/>
        <a:lstStyle/>
        <a:p>
          <a:endParaRPr lang="en-US"/>
        </a:p>
      </dgm:t>
    </dgm:pt>
    <dgm:pt modelId="{C3DD9CBF-B52E-4119-9952-FF12FED29455}">
      <dgm:prSet/>
      <dgm:spPr/>
      <dgm:t>
        <a:bodyPr/>
        <a:lstStyle/>
        <a:p>
          <a:r>
            <a:rPr lang="en-US" dirty="0" smtClean="0"/>
            <a:t>Take a class, participate in an organization, volunteer</a:t>
          </a:r>
          <a:endParaRPr lang="en-US" dirty="0"/>
        </a:p>
      </dgm:t>
    </dgm:pt>
    <dgm:pt modelId="{79C026FA-F3E8-4FC9-BDE5-E02D1D935CCA}" type="parTrans" cxnId="{79A1080B-A7D7-4DBF-82FA-2272E4D162F1}">
      <dgm:prSet/>
      <dgm:spPr/>
      <dgm:t>
        <a:bodyPr/>
        <a:lstStyle/>
        <a:p>
          <a:endParaRPr lang="en-US"/>
        </a:p>
      </dgm:t>
    </dgm:pt>
    <dgm:pt modelId="{9738D512-5B89-4950-BF3F-64FD0276318D}" type="sibTrans" cxnId="{79A1080B-A7D7-4DBF-82FA-2272E4D162F1}">
      <dgm:prSet/>
      <dgm:spPr/>
      <dgm:t>
        <a:bodyPr/>
        <a:lstStyle/>
        <a:p>
          <a:endParaRPr lang="en-US"/>
        </a:p>
      </dgm:t>
    </dgm:pt>
    <dgm:pt modelId="{7E5FADD2-FA0F-4572-9445-B0CEFDF77D38}">
      <dgm:prSet/>
      <dgm:spPr/>
      <dgm:t>
        <a:bodyPr/>
        <a:lstStyle/>
        <a:p>
          <a:r>
            <a:rPr lang="en-US" dirty="0" smtClean="0"/>
            <a:t>Have a part-time job, participate in a sport, use an electronic time saving tool such as </a:t>
          </a:r>
          <a:r>
            <a:rPr lang="en-US" dirty="0" err="1" smtClean="0"/>
            <a:t>Evernote</a:t>
          </a:r>
          <a:endParaRPr lang="en-US" dirty="0"/>
        </a:p>
      </dgm:t>
    </dgm:pt>
    <dgm:pt modelId="{9DF75E37-1155-4A8D-A7BA-488FC6B94F66}" type="parTrans" cxnId="{223876B6-8BC1-4382-8DD1-2A554673FF39}">
      <dgm:prSet/>
      <dgm:spPr/>
      <dgm:t>
        <a:bodyPr/>
        <a:lstStyle/>
        <a:p>
          <a:endParaRPr lang="en-US"/>
        </a:p>
      </dgm:t>
    </dgm:pt>
    <dgm:pt modelId="{CC939D86-794C-4F38-BEFB-4FE234DA28BF}" type="sibTrans" cxnId="{223876B6-8BC1-4382-8DD1-2A554673FF39}">
      <dgm:prSet/>
      <dgm:spPr/>
      <dgm:t>
        <a:bodyPr/>
        <a:lstStyle/>
        <a:p>
          <a:endParaRPr lang="en-US"/>
        </a:p>
      </dgm:t>
    </dgm:pt>
    <dgm:pt modelId="{DBC32E19-50F3-45FB-9F8F-F01E1886DA53}">
      <dgm:prSet/>
      <dgm:spPr/>
      <dgm:t>
        <a:bodyPr/>
        <a:lstStyle/>
        <a:p>
          <a:r>
            <a:rPr lang="en-US" dirty="0" smtClean="0"/>
            <a:t>Participate in a group project, student organization, take a class, attend a leadership training</a:t>
          </a:r>
          <a:endParaRPr lang="en-US" dirty="0"/>
        </a:p>
      </dgm:t>
    </dgm:pt>
    <dgm:pt modelId="{1027486C-EAD8-4AA5-B611-D18962F40FCB}" type="parTrans" cxnId="{5A73D5DC-163B-46C7-93FE-9B92A4014DDA}">
      <dgm:prSet/>
      <dgm:spPr/>
      <dgm:t>
        <a:bodyPr/>
        <a:lstStyle/>
        <a:p>
          <a:endParaRPr lang="en-US"/>
        </a:p>
      </dgm:t>
    </dgm:pt>
    <dgm:pt modelId="{510D2144-F5AB-4459-BD7D-7D17C3020B22}" type="sibTrans" cxnId="{5A73D5DC-163B-46C7-93FE-9B92A4014DDA}">
      <dgm:prSet/>
      <dgm:spPr/>
      <dgm:t>
        <a:bodyPr/>
        <a:lstStyle/>
        <a:p>
          <a:endParaRPr lang="en-US"/>
        </a:p>
      </dgm:t>
    </dgm:pt>
    <dgm:pt modelId="{4BF645AE-9D78-4C88-A827-D5B84759D698}">
      <dgm:prSet/>
      <dgm:spPr/>
      <dgm:t>
        <a:bodyPr/>
        <a:lstStyle/>
        <a:p>
          <a:r>
            <a:rPr lang="en-US" dirty="0" smtClean="0"/>
            <a:t>Enroll in challenging classes, engage in meaningful discussion, enhance reading and writing skills</a:t>
          </a:r>
          <a:endParaRPr lang="en-US" dirty="0"/>
        </a:p>
      </dgm:t>
    </dgm:pt>
    <dgm:pt modelId="{C1240814-7732-40D2-9C15-7EFC795BD5C8}" type="parTrans" cxnId="{9E00F943-FCDB-43E3-B4F0-81BADC6DF48E}">
      <dgm:prSet/>
      <dgm:spPr/>
      <dgm:t>
        <a:bodyPr/>
        <a:lstStyle/>
        <a:p>
          <a:endParaRPr lang="en-US"/>
        </a:p>
      </dgm:t>
    </dgm:pt>
    <dgm:pt modelId="{6F5129CC-184B-429A-895F-FE11FCF67EEC}" type="sibTrans" cxnId="{9E00F943-FCDB-43E3-B4F0-81BADC6DF48E}">
      <dgm:prSet/>
      <dgm:spPr/>
      <dgm:t>
        <a:bodyPr/>
        <a:lstStyle/>
        <a:p>
          <a:endParaRPr lang="en-US"/>
        </a:p>
      </dgm:t>
    </dgm:pt>
    <dgm:pt modelId="{E387B28A-6498-490B-933C-44D520F3BE0A}">
      <dgm:prSet/>
      <dgm:spPr/>
      <dgm:t>
        <a:bodyPr/>
        <a:lstStyle/>
        <a:p>
          <a:r>
            <a:rPr lang="en-US" dirty="0" smtClean="0"/>
            <a:t>Take a class, participate in collaborative online environments, use technology for learning</a:t>
          </a:r>
          <a:endParaRPr lang="en-US" dirty="0"/>
        </a:p>
      </dgm:t>
    </dgm:pt>
    <dgm:pt modelId="{B4E1EC71-FC4F-4C14-9A4F-230313B8571E}" type="parTrans" cxnId="{9E4C4180-29FC-4BB3-81DF-9025185BE2CE}">
      <dgm:prSet/>
      <dgm:spPr/>
      <dgm:t>
        <a:bodyPr/>
        <a:lstStyle/>
        <a:p>
          <a:endParaRPr lang="en-US"/>
        </a:p>
      </dgm:t>
    </dgm:pt>
    <dgm:pt modelId="{C41242FA-3B97-48B4-BA2C-083C399BFE12}" type="sibTrans" cxnId="{9E4C4180-29FC-4BB3-81DF-9025185BE2CE}">
      <dgm:prSet/>
      <dgm:spPr/>
      <dgm:t>
        <a:bodyPr/>
        <a:lstStyle/>
        <a:p>
          <a:endParaRPr lang="en-US"/>
        </a:p>
      </dgm:t>
    </dgm:pt>
    <dgm:pt modelId="{B83FCD3F-B511-404A-A2C4-4F843D16977C}" type="pres">
      <dgm:prSet presAssocID="{99F3405E-092C-4A76-A428-9C77F6B61F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C9D79E-2384-479B-BAA3-0C10E9E874A8}" type="pres">
      <dgm:prSet presAssocID="{9B2198AF-A43F-4A6E-BBF2-48A6909ED8E8}" presName="linNode" presStyleCnt="0"/>
      <dgm:spPr/>
    </dgm:pt>
    <dgm:pt modelId="{B335EB79-2C0D-40E7-AF2E-1DC8A9E6B95E}" type="pres">
      <dgm:prSet presAssocID="{9B2198AF-A43F-4A6E-BBF2-48A6909ED8E8}" presName="parTx" presStyleLbl="revTx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89D78-3CE0-4A15-B499-FB8AC6CCFFF6}" type="pres">
      <dgm:prSet presAssocID="{9B2198AF-A43F-4A6E-BBF2-48A6909ED8E8}" presName="bracket" presStyleLbl="parChTrans1D1" presStyleIdx="0" presStyleCnt="5"/>
      <dgm:spPr/>
    </dgm:pt>
    <dgm:pt modelId="{91969BD4-4572-4A18-AC3C-E10551478DC9}" type="pres">
      <dgm:prSet presAssocID="{9B2198AF-A43F-4A6E-BBF2-48A6909ED8E8}" presName="spH" presStyleCnt="0"/>
      <dgm:spPr/>
    </dgm:pt>
    <dgm:pt modelId="{94D90172-EDDB-49D8-A67D-914FCFADA2FC}" type="pres">
      <dgm:prSet presAssocID="{9B2198AF-A43F-4A6E-BBF2-48A6909ED8E8}" presName="des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98A97-53AD-4805-8C15-E6A144DE41CB}" type="pres">
      <dgm:prSet presAssocID="{B15E08CD-2EFC-4B07-A484-EE6045367131}" presName="spV" presStyleCnt="0"/>
      <dgm:spPr/>
    </dgm:pt>
    <dgm:pt modelId="{D669CE19-77DA-48AD-866D-7916F2741B40}" type="pres">
      <dgm:prSet presAssocID="{7C8A0EFB-B991-4BD2-8C9B-2D0DAEBF2783}" presName="linNode" presStyleCnt="0"/>
      <dgm:spPr/>
    </dgm:pt>
    <dgm:pt modelId="{D5216C7B-AAF3-4E5F-ACB1-C3B60A67F91A}" type="pres">
      <dgm:prSet presAssocID="{7C8A0EFB-B991-4BD2-8C9B-2D0DAEBF2783}" presName="parTx" presStyleLbl="revTx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868F5-674A-4D02-80F4-3217F59341BE}" type="pres">
      <dgm:prSet presAssocID="{7C8A0EFB-B991-4BD2-8C9B-2D0DAEBF2783}" presName="bracket" presStyleLbl="parChTrans1D1" presStyleIdx="1" presStyleCnt="5"/>
      <dgm:spPr/>
    </dgm:pt>
    <dgm:pt modelId="{705D1F58-BD9B-4E41-A334-69F34CD240C4}" type="pres">
      <dgm:prSet presAssocID="{7C8A0EFB-B991-4BD2-8C9B-2D0DAEBF2783}" presName="spH" presStyleCnt="0"/>
      <dgm:spPr/>
    </dgm:pt>
    <dgm:pt modelId="{9E63A507-E638-4AE1-A1E4-FE4F937B3C2B}" type="pres">
      <dgm:prSet presAssocID="{7C8A0EFB-B991-4BD2-8C9B-2D0DAEBF2783}" presName="des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C4893-31F8-4C40-8C26-E88F19636351}" type="pres">
      <dgm:prSet presAssocID="{9DC5B199-99A1-438F-B949-EBAE343D5FEE}" presName="spV" presStyleCnt="0"/>
      <dgm:spPr/>
    </dgm:pt>
    <dgm:pt modelId="{6D7282F6-D7CE-45EE-A07C-AA8AB4C85CAB}" type="pres">
      <dgm:prSet presAssocID="{17715750-3000-4C98-8C15-C9D4E2F785D6}" presName="linNode" presStyleCnt="0"/>
      <dgm:spPr/>
    </dgm:pt>
    <dgm:pt modelId="{CBB9F471-8222-4DF0-9381-89FA4F093616}" type="pres">
      <dgm:prSet presAssocID="{17715750-3000-4C98-8C15-C9D4E2F785D6}" presName="parTx" presStyleLbl="revTx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F43D0-F475-45D3-998F-4CA41F9416DD}" type="pres">
      <dgm:prSet presAssocID="{17715750-3000-4C98-8C15-C9D4E2F785D6}" presName="bracket" presStyleLbl="parChTrans1D1" presStyleIdx="2" presStyleCnt="5"/>
      <dgm:spPr/>
    </dgm:pt>
    <dgm:pt modelId="{9A99DE95-ED45-4A58-92C1-5164DC1DCC14}" type="pres">
      <dgm:prSet presAssocID="{17715750-3000-4C98-8C15-C9D4E2F785D6}" presName="spH" presStyleCnt="0"/>
      <dgm:spPr/>
    </dgm:pt>
    <dgm:pt modelId="{BB0141DB-840E-4ECD-AEC1-3C686C4842B7}" type="pres">
      <dgm:prSet presAssocID="{17715750-3000-4C98-8C15-C9D4E2F785D6}" presName="des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3D056-9E8F-40B7-9D77-65B78C0537DD}" type="pres">
      <dgm:prSet presAssocID="{F577AF6E-6C8A-4C4A-BD55-C3015C6DC739}" presName="spV" presStyleCnt="0"/>
      <dgm:spPr/>
    </dgm:pt>
    <dgm:pt modelId="{53150FF0-72C9-4BB5-9678-ACC4293B7DC5}" type="pres">
      <dgm:prSet presAssocID="{2A77346E-B40D-4819-B4BD-AEC368F41761}" presName="linNode" presStyleCnt="0"/>
      <dgm:spPr/>
    </dgm:pt>
    <dgm:pt modelId="{872FB6D7-C54E-4C0B-8E82-F803F90A64C7}" type="pres">
      <dgm:prSet presAssocID="{2A77346E-B40D-4819-B4BD-AEC368F41761}" presName="parTx" presStyleLbl="revTx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776AA-A293-4209-AC8D-85F5A36B0016}" type="pres">
      <dgm:prSet presAssocID="{2A77346E-B40D-4819-B4BD-AEC368F41761}" presName="bracket" presStyleLbl="parChTrans1D1" presStyleIdx="3" presStyleCnt="5"/>
      <dgm:spPr/>
    </dgm:pt>
    <dgm:pt modelId="{E85CAF2D-A432-4795-B9FE-6828CA960BB4}" type="pres">
      <dgm:prSet presAssocID="{2A77346E-B40D-4819-B4BD-AEC368F41761}" presName="spH" presStyleCnt="0"/>
      <dgm:spPr/>
    </dgm:pt>
    <dgm:pt modelId="{35E41EDD-790E-44B5-AC51-54C75E095744}" type="pres">
      <dgm:prSet presAssocID="{2A77346E-B40D-4819-B4BD-AEC368F41761}" presName="des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D5436-98C9-440E-8AA3-BEE00407B732}" type="pres">
      <dgm:prSet presAssocID="{EBDF7D84-0C76-40F6-A640-2C4209D485D0}" presName="spV" presStyleCnt="0"/>
      <dgm:spPr/>
    </dgm:pt>
    <dgm:pt modelId="{720235D3-6B12-4E2D-9D48-D76C5C27DEB2}" type="pres">
      <dgm:prSet presAssocID="{E1E4DC59-7257-4A30-907E-68F2A7E33B7C}" presName="linNode" presStyleCnt="0"/>
      <dgm:spPr/>
    </dgm:pt>
    <dgm:pt modelId="{A463F60F-26F6-4512-BF30-2A1FC1D5C175}" type="pres">
      <dgm:prSet presAssocID="{E1E4DC59-7257-4A30-907E-68F2A7E33B7C}" presName="parTx" presStyleLbl="revTx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410A3-9B99-447A-AF5C-77A54AD9F8BD}" type="pres">
      <dgm:prSet presAssocID="{E1E4DC59-7257-4A30-907E-68F2A7E33B7C}" presName="bracket" presStyleLbl="parChTrans1D1" presStyleIdx="4" presStyleCnt="5"/>
      <dgm:spPr/>
    </dgm:pt>
    <dgm:pt modelId="{C00BA33B-C129-43E9-BDE5-F4E7F328E644}" type="pres">
      <dgm:prSet presAssocID="{E1E4DC59-7257-4A30-907E-68F2A7E33B7C}" presName="spH" presStyleCnt="0"/>
      <dgm:spPr/>
    </dgm:pt>
    <dgm:pt modelId="{617FACA5-4154-4590-952D-2133F43478FD}" type="pres">
      <dgm:prSet presAssocID="{E1E4DC59-7257-4A30-907E-68F2A7E33B7C}" presName="des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DFA7CE-3882-444A-8262-1B698DD834FF}" srcId="{99F3405E-092C-4A76-A428-9C77F6B61FC9}" destId="{17715750-3000-4C98-8C15-C9D4E2F785D6}" srcOrd="2" destOrd="0" parTransId="{999904BA-CAEB-455A-873C-26D9CC225C18}" sibTransId="{F577AF6E-6C8A-4C4A-BD55-C3015C6DC739}"/>
    <dgm:cxn modelId="{B41D548F-4AA2-4C88-ADE1-8FD3C66747C1}" type="presOf" srcId="{7E5FADD2-FA0F-4572-9445-B0CEFDF77D38}" destId="{9E63A507-E638-4AE1-A1E4-FE4F937B3C2B}" srcOrd="0" destOrd="0" presId="urn:diagrams.loki3.com/BracketList+Icon"/>
    <dgm:cxn modelId="{2F4E8923-4D04-45BE-8951-BD9C38F0DB49}" type="presOf" srcId="{E1E4DC59-7257-4A30-907E-68F2A7E33B7C}" destId="{A463F60F-26F6-4512-BF30-2A1FC1D5C175}" srcOrd="0" destOrd="0" presId="urn:diagrams.loki3.com/BracketList+Icon"/>
    <dgm:cxn modelId="{22B2395F-FBD0-42F0-8DE0-1C82D80E41CF}" type="presOf" srcId="{9B2198AF-A43F-4A6E-BBF2-48A6909ED8E8}" destId="{B335EB79-2C0D-40E7-AF2E-1DC8A9E6B95E}" srcOrd="0" destOrd="0" presId="urn:diagrams.loki3.com/BracketList+Icon"/>
    <dgm:cxn modelId="{223876B6-8BC1-4382-8DD1-2A554673FF39}" srcId="{7C8A0EFB-B991-4BD2-8C9B-2D0DAEBF2783}" destId="{7E5FADD2-FA0F-4572-9445-B0CEFDF77D38}" srcOrd="0" destOrd="0" parTransId="{9DF75E37-1155-4A8D-A7BA-488FC6B94F66}" sibTransId="{CC939D86-794C-4F38-BEFB-4FE234DA28BF}"/>
    <dgm:cxn modelId="{9E4C4180-29FC-4BB3-81DF-9025185BE2CE}" srcId="{E1E4DC59-7257-4A30-907E-68F2A7E33B7C}" destId="{E387B28A-6498-490B-933C-44D520F3BE0A}" srcOrd="0" destOrd="0" parTransId="{B4E1EC71-FC4F-4C14-9A4F-230313B8571E}" sibTransId="{C41242FA-3B97-48B4-BA2C-083C399BFE12}"/>
    <dgm:cxn modelId="{5A73D5DC-163B-46C7-93FE-9B92A4014DDA}" srcId="{17715750-3000-4C98-8C15-C9D4E2F785D6}" destId="{DBC32E19-50F3-45FB-9F8F-F01E1886DA53}" srcOrd="0" destOrd="0" parTransId="{1027486C-EAD8-4AA5-B611-D18962F40FCB}" sibTransId="{510D2144-F5AB-4459-BD7D-7D17C3020B22}"/>
    <dgm:cxn modelId="{7C02774E-C97B-46D4-8C2E-92EF90658869}" type="presOf" srcId="{C3DD9CBF-B52E-4119-9952-FF12FED29455}" destId="{94D90172-EDDB-49D8-A67D-914FCFADA2FC}" srcOrd="0" destOrd="0" presId="urn:diagrams.loki3.com/BracketList+Icon"/>
    <dgm:cxn modelId="{C319D248-E113-426E-82E9-8B7984B46036}" type="presOf" srcId="{E387B28A-6498-490B-933C-44D520F3BE0A}" destId="{617FACA5-4154-4590-952D-2133F43478FD}" srcOrd="0" destOrd="0" presId="urn:diagrams.loki3.com/BracketList+Icon"/>
    <dgm:cxn modelId="{3CCE18ED-E7CD-46CD-9A66-06DF1BEB00A9}" srcId="{99F3405E-092C-4A76-A428-9C77F6B61FC9}" destId="{9B2198AF-A43F-4A6E-BBF2-48A6909ED8E8}" srcOrd="0" destOrd="0" parTransId="{9F40557D-DB71-4B7C-AF32-C57FB89A3013}" sibTransId="{B15E08CD-2EFC-4B07-A484-EE6045367131}"/>
    <dgm:cxn modelId="{13EE731A-E17C-467E-8DE3-B50EC515EDBD}" type="presOf" srcId="{4BF645AE-9D78-4C88-A827-D5B84759D698}" destId="{35E41EDD-790E-44B5-AC51-54C75E095744}" srcOrd="0" destOrd="0" presId="urn:diagrams.loki3.com/BracketList+Icon"/>
    <dgm:cxn modelId="{2252841D-3778-4584-8905-A6DFCFE4A510}" type="presOf" srcId="{DBC32E19-50F3-45FB-9F8F-F01E1886DA53}" destId="{BB0141DB-840E-4ECD-AEC1-3C686C4842B7}" srcOrd="0" destOrd="0" presId="urn:diagrams.loki3.com/BracketList+Icon"/>
    <dgm:cxn modelId="{79276928-F932-4578-9901-242CEA1A3126}" srcId="{99F3405E-092C-4A76-A428-9C77F6B61FC9}" destId="{E1E4DC59-7257-4A30-907E-68F2A7E33B7C}" srcOrd="4" destOrd="0" parTransId="{A5DFD5BD-D339-47A4-8BD6-86F53BC8B6EB}" sibTransId="{B1EAF869-E975-4C2E-A489-053EDCD8584B}"/>
    <dgm:cxn modelId="{79A1080B-A7D7-4DBF-82FA-2272E4D162F1}" srcId="{9B2198AF-A43F-4A6E-BBF2-48A6909ED8E8}" destId="{C3DD9CBF-B52E-4119-9952-FF12FED29455}" srcOrd="0" destOrd="0" parTransId="{79C026FA-F3E8-4FC9-BDE5-E02D1D935CCA}" sibTransId="{9738D512-5B89-4950-BF3F-64FD0276318D}"/>
    <dgm:cxn modelId="{19053237-F2A5-4D66-9E0F-D568E90ED6E6}" srcId="{99F3405E-092C-4A76-A428-9C77F6B61FC9}" destId="{7C8A0EFB-B991-4BD2-8C9B-2D0DAEBF2783}" srcOrd="1" destOrd="0" parTransId="{24E62F9F-0B1A-4E0F-B387-81756F6A775A}" sibTransId="{9DC5B199-99A1-438F-B949-EBAE343D5FEE}"/>
    <dgm:cxn modelId="{4C3E99AB-7F19-4023-B847-EAB8396AF135}" type="presOf" srcId="{17715750-3000-4C98-8C15-C9D4E2F785D6}" destId="{CBB9F471-8222-4DF0-9381-89FA4F093616}" srcOrd="0" destOrd="0" presId="urn:diagrams.loki3.com/BracketList+Icon"/>
    <dgm:cxn modelId="{7B717107-D844-424E-B9FE-8EE74728A590}" type="presOf" srcId="{2A77346E-B40D-4819-B4BD-AEC368F41761}" destId="{872FB6D7-C54E-4C0B-8E82-F803F90A64C7}" srcOrd="0" destOrd="0" presId="urn:diagrams.loki3.com/BracketList+Icon"/>
    <dgm:cxn modelId="{9E00F943-FCDB-43E3-B4F0-81BADC6DF48E}" srcId="{2A77346E-B40D-4819-B4BD-AEC368F41761}" destId="{4BF645AE-9D78-4C88-A827-D5B84759D698}" srcOrd="0" destOrd="0" parTransId="{C1240814-7732-40D2-9C15-7EFC795BD5C8}" sibTransId="{6F5129CC-184B-429A-895F-FE11FCF67EEC}"/>
    <dgm:cxn modelId="{9E52C3E6-39E7-459F-89DF-95BD26201136}" srcId="{99F3405E-092C-4A76-A428-9C77F6B61FC9}" destId="{2A77346E-B40D-4819-B4BD-AEC368F41761}" srcOrd="3" destOrd="0" parTransId="{D0168E5F-764B-4754-B9C5-22DDB01A6038}" sibTransId="{EBDF7D84-0C76-40F6-A640-2C4209D485D0}"/>
    <dgm:cxn modelId="{C0BC8A27-CEF9-411D-9A8D-19BDBC3600DE}" type="presOf" srcId="{7C8A0EFB-B991-4BD2-8C9B-2D0DAEBF2783}" destId="{D5216C7B-AAF3-4E5F-ACB1-C3B60A67F91A}" srcOrd="0" destOrd="0" presId="urn:diagrams.loki3.com/BracketList+Icon"/>
    <dgm:cxn modelId="{AB87EB9D-44C5-4529-9B1C-964C0FA7924C}" type="presOf" srcId="{99F3405E-092C-4A76-A428-9C77F6B61FC9}" destId="{B83FCD3F-B511-404A-A2C4-4F843D16977C}" srcOrd="0" destOrd="0" presId="urn:diagrams.loki3.com/BracketList+Icon"/>
    <dgm:cxn modelId="{239E438A-0100-4486-8D49-66E83DF18D8C}" type="presParOf" srcId="{B83FCD3F-B511-404A-A2C4-4F843D16977C}" destId="{0CC9D79E-2384-479B-BAA3-0C10E9E874A8}" srcOrd="0" destOrd="0" presId="urn:diagrams.loki3.com/BracketList+Icon"/>
    <dgm:cxn modelId="{973DDF18-541D-428A-8F07-06D4200317A7}" type="presParOf" srcId="{0CC9D79E-2384-479B-BAA3-0C10E9E874A8}" destId="{B335EB79-2C0D-40E7-AF2E-1DC8A9E6B95E}" srcOrd="0" destOrd="0" presId="urn:diagrams.loki3.com/BracketList+Icon"/>
    <dgm:cxn modelId="{7AA04E4E-DFA1-4826-9025-ED9F6692A3C9}" type="presParOf" srcId="{0CC9D79E-2384-479B-BAA3-0C10E9E874A8}" destId="{F1C89D78-3CE0-4A15-B499-FB8AC6CCFFF6}" srcOrd="1" destOrd="0" presId="urn:diagrams.loki3.com/BracketList+Icon"/>
    <dgm:cxn modelId="{BD32095D-D855-4CC4-9605-AA7328157177}" type="presParOf" srcId="{0CC9D79E-2384-479B-BAA3-0C10E9E874A8}" destId="{91969BD4-4572-4A18-AC3C-E10551478DC9}" srcOrd="2" destOrd="0" presId="urn:diagrams.loki3.com/BracketList+Icon"/>
    <dgm:cxn modelId="{3D7F06D4-E860-49F8-AF68-780805CF0FDA}" type="presParOf" srcId="{0CC9D79E-2384-479B-BAA3-0C10E9E874A8}" destId="{94D90172-EDDB-49D8-A67D-914FCFADA2FC}" srcOrd="3" destOrd="0" presId="urn:diagrams.loki3.com/BracketList+Icon"/>
    <dgm:cxn modelId="{3F696545-3397-4AC6-AD45-B80DFEB12E0D}" type="presParOf" srcId="{B83FCD3F-B511-404A-A2C4-4F843D16977C}" destId="{6A898A97-53AD-4805-8C15-E6A144DE41CB}" srcOrd="1" destOrd="0" presId="urn:diagrams.loki3.com/BracketList+Icon"/>
    <dgm:cxn modelId="{9C59D301-A594-4F14-9960-C1FA9C4CD6E3}" type="presParOf" srcId="{B83FCD3F-B511-404A-A2C4-4F843D16977C}" destId="{D669CE19-77DA-48AD-866D-7916F2741B40}" srcOrd="2" destOrd="0" presId="urn:diagrams.loki3.com/BracketList+Icon"/>
    <dgm:cxn modelId="{043F8689-8532-4BEA-B1DB-70D1E6BD5ACC}" type="presParOf" srcId="{D669CE19-77DA-48AD-866D-7916F2741B40}" destId="{D5216C7B-AAF3-4E5F-ACB1-C3B60A67F91A}" srcOrd="0" destOrd="0" presId="urn:diagrams.loki3.com/BracketList+Icon"/>
    <dgm:cxn modelId="{8B157371-D56D-4062-90B8-D626C3462F24}" type="presParOf" srcId="{D669CE19-77DA-48AD-866D-7916F2741B40}" destId="{FFB868F5-674A-4D02-80F4-3217F59341BE}" srcOrd="1" destOrd="0" presId="urn:diagrams.loki3.com/BracketList+Icon"/>
    <dgm:cxn modelId="{9D5BAB8C-2544-4499-B6BF-1439264291B6}" type="presParOf" srcId="{D669CE19-77DA-48AD-866D-7916F2741B40}" destId="{705D1F58-BD9B-4E41-A334-69F34CD240C4}" srcOrd="2" destOrd="0" presId="urn:diagrams.loki3.com/BracketList+Icon"/>
    <dgm:cxn modelId="{42B68A91-F997-4969-A42B-44238637D787}" type="presParOf" srcId="{D669CE19-77DA-48AD-866D-7916F2741B40}" destId="{9E63A507-E638-4AE1-A1E4-FE4F937B3C2B}" srcOrd="3" destOrd="0" presId="urn:diagrams.loki3.com/BracketList+Icon"/>
    <dgm:cxn modelId="{A76C4A33-2CD6-4A84-B639-87AA69F68FD4}" type="presParOf" srcId="{B83FCD3F-B511-404A-A2C4-4F843D16977C}" destId="{DC7C4893-31F8-4C40-8C26-E88F19636351}" srcOrd="3" destOrd="0" presId="urn:diagrams.loki3.com/BracketList+Icon"/>
    <dgm:cxn modelId="{EDD5AEC0-970E-4994-9440-3246F82AAB12}" type="presParOf" srcId="{B83FCD3F-B511-404A-A2C4-4F843D16977C}" destId="{6D7282F6-D7CE-45EE-A07C-AA8AB4C85CAB}" srcOrd="4" destOrd="0" presId="urn:diagrams.loki3.com/BracketList+Icon"/>
    <dgm:cxn modelId="{E9C3E69B-8930-4DF8-9959-770E6D94C19C}" type="presParOf" srcId="{6D7282F6-D7CE-45EE-A07C-AA8AB4C85CAB}" destId="{CBB9F471-8222-4DF0-9381-89FA4F093616}" srcOrd="0" destOrd="0" presId="urn:diagrams.loki3.com/BracketList+Icon"/>
    <dgm:cxn modelId="{A4F58982-7D98-4B55-92E1-DBD8FADBBAC5}" type="presParOf" srcId="{6D7282F6-D7CE-45EE-A07C-AA8AB4C85CAB}" destId="{D72F43D0-F475-45D3-998F-4CA41F9416DD}" srcOrd="1" destOrd="0" presId="urn:diagrams.loki3.com/BracketList+Icon"/>
    <dgm:cxn modelId="{0A6B3AD5-CBAC-4F20-B1A1-696FFB7EED35}" type="presParOf" srcId="{6D7282F6-D7CE-45EE-A07C-AA8AB4C85CAB}" destId="{9A99DE95-ED45-4A58-92C1-5164DC1DCC14}" srcOrd="2" destOrd="0" presId="urn:diagrams.loki3.com/BracketList+Icon"/>
    <dgm:cxn modelId="{B6217F6E-E4D7-44B1-A54B-2D73A35C93B5}" type="presParOf" srcId="{6D7282F6-D7CE-45EE-A07C-AA8AB4C85CAB}" destId="{BB0141DB-840E-4ECD-AEC1-3C686C4842B7}" srcOrd="3" destOrd="0" presId="urn:diagrams.loki3.com/BracketList+Icon"/>
    <dgm:cxn modelId="{E407986F-4D0D-4E33-87EE-62EEC2FB61F1}" type="presParOf" srcId="{B83FCD3F-B511-404A-A2C4-4F843D16977C}" destId="{6583D056-9E8F-40B7-9D77-65B78C0537DD}" srcOrd="5" destOrd="0" presId="urn:diagrams.loki3.com/BracketList+Icon"/>
    <dgm:cxn modelId="{FDB7B19B-2B05-46EF-B7A0-FF02E4EE35D8}" type="presParOf" srcId="{B83FCD3F-B511-404A-A2C4-4F843D16977C}" destId="{53150FF0-72C9-4BB5-9678-ACC4293B7DC5}" srcOrd="6" destOrd="0" presId="urn:diagrams.loki3.com/BracketList+Icon"/>
    <dgm:cxn modelId="{17B7EF8B-17B6-415F-8F7F-4D94362688CA}" type="presParOf" srcId="{53150FF0-72C9-4BB5-9678-ACC4293B7DC5}" destId="{872FB6D7-C54E-4C0B-8E82-F803F90A64C7}" srcOrd="0" destOrd="0" presId="urn:diagrams.loki3.com/BracketList+Icon"/>
    <dgm:cxn modelId="{F6C298F2-256A-47FF-9FF7-5925DBBE56EC}" type="presParOf" srcId="{53150FF0-72C9-4BB5-9678-ACC4293B7DC5}" destId="{DA5776AA-A293-4209-AC8D-85F5A36B0016}" srcOrd="1" destOrd="0" presId="urn:diagrams.loki3.com/BracketList+Icon"/>
    <dgm:cxn modelId="{0F6616D3-E6C1-4F37-906D-C5186C034D7D}" type="presParOf" srcId="{53150FF0-72C9-4BB5-9678-ACC4293B7DC5}" destId="{E85CAF2D-A432-4795-B9FE-6828CA960BB4}" srcOrd="2" destOrd="0" presId="urn:diagrams.loki3.com/BracketList+Icon"/>
    <dgm:cxn modelId="{F24D0D86-91EB-4E29-8B48-2BE9B2FDA885}" type="presParOf" srcId="{53150FF0-72C9-4BB5-9678-ACC4293B7DC5}" destId="{35E41EDD-790E-44B5-AC51-54C75E095744}" srcOrd="3" destOrd="0" presId="urn:diagrams.loki3.com/BracketList+Icon"/>
    <dgm:cxn modelId="{0729A823-D2EA-4055-BE2E-A859FF7A9901}" type="presParOf" srcId="{B83FCD3F-B511-404A-A2C4-4F843D16977C}" destId="{6DCD5436-98C9-440E-8AA3-BEE00407B732}" srcOrd="7" destOrd="0" presId="urn:diagrams.loki3.com/BracketList+Icon"/>
    <dgm:cxn modelId="{6E0AB18C-B838-4DAC-9A38-33962CFBA452}" type="presParOf" srcId="{B83FCD3F-B511-404A-A2C4-4F843D16977C}" destId="{720235D3-6B12-4E2D-9D48-D76C5C27DEB2}" srcOrd="8" destOrd="0" presId="urn:diagrams.loki3.com/BracketList+Icon"/>
    <dgm:cxn modelId="{02FC6789-00CB-4832-A705-065FEB33D99C}" type="presParOf" srcId="{720235D3-6B12-4E2D-9D48-D76C5C27DEB2}" destId="{A463F60F-26F6-4512-BF30-2A1FC1D5C175}" srcOrd="0" destOrd="0" presId="urn:diagrams.loki3.com/BracketList+Icon"/>
    <dgm:cxn modelId="{83DF8392-98E3-4381-8870-EB0A073911FE}" type="presParOf" srcId="{720235D3-6B12-4E2D-9D48-D76C5C27DEB2}" destId="{F0F410A3-9B99-447A-AF5C-77A54AD9F8BD}" srcOrd="1" destOrd="0" presId="urn:diagrams.loki3.com/BracketList+Icon"/>
    <dgm:cxn modelId="{6F2C17E3-951A-42E1-95F6-CF4DE09A1591}" type="presParOf" srcId="{720235D3-6B12-4E2D-9D48-D76C5C27DEB2}" destId="{C00BA33B-C129-43E9-BDE5-F4E7F328E644}" srcOrd="2" destOrd="0" presId="urn:diagrams.loki3.com/BracketList+Icon"/>
    <dgm:cxn modelId="{124FEECE-BFD7-4AFA-A526-7AC0A6370238}" type="presParOf" srcId="{720235D3-6B12-4E2D-9D48-D76C5C27DEB2}" destId="{617FACA5-4154-4590-952D-2133F43478FD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7006DB-0A01-4C26-8082-A756CC96FD6A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4E3D4FD7-60A5-4FD4-8326-127728D61A4D}">
      <dgm:prSet phldrT="[Text]"/>
      <dgm:spPr/>
      <dgm:t>
        <a:bodyPr/>
        <a:lstStyle/>
        <a:p>
          <a:r>
            <a:rPr lang="en-US" dirty="0" smtClean="0"/>
            <a:t>Investing in your human capital and transferable skills</a:t>
          </a:r>
          <a:endParaRPr lang="en-US" dirty="0"/>
        </a:p>
      </dgm:t>
    </dgm:pt>
    <dgm:pt modelId="{4E2BC4FD-5216-4A2D-8A0C-8063FC53F092}" type="parTrans" cxnId="{7B0F4B85-1B60-4311-B680-314480684F7D}">
      <dgm:prSet/>
      <dgm:spPr/>
      <dgm:t>
        <a:bodyPr/>
        <a:lstStyle/>
        <a:p>
          <a:endParaRPr lang="en-US"/>
        </a:p>
      </dgm:t>
    </dgm:pt>
    <dgm:pt modelId="{853F58CB-AFCA-4C33-928F-E3AE7A7A9537}" type="sibTrans" cxnId="{7B0F4B85-1B60-4311-B680-314480684F7D}">
      <dgm:prSet/>
      <dgm:spPr/>
      <dgm:t>
        <a:bodyPr/>
        <a:lstStyle/>
        <a:p>
          <a:pPr algn="ctr"/>
          <a:r>
            <a:rPr lang="en-US" dirty="0" smtClean="0"/>
            <a:t>Develops</a:t>
          </a:r>
          <a:endParaRPr lang="en-US" dirty="0"/>
        </a:p>
      </dgm:t>
    </dgm:pt>
    <dgm:pt modelId="{CC7BFA9A-99D7-4F27-A508-01AD9A340FD8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career</a:t>
          </a:r>
          <a:endParaRPr lang="en-US" dirty="0" smtClean="0"/>
        </a:p>
      </dgm:t>
    </dgm:pt>
    <dgm:pt modelId="{18707203-E96C-470F-994B-E5B3F4EFC1F1}" type="parTrans" cxnId="{43B4B12D-0FAD-49BA-AD06-9F1971ADC4B9}">
      <dgm:prSet/>
      <dgm:spPr/>
      <dgm:t>
        <a:bodyPr/>
        <a:lstStyle/>
        <a:p>
          <a:endParaRPr lang="en-US"/>
        </a:p>
      </dgm:t>
    </dgm:pt>
    <dgm:pt modelId="{D47881C1-4CEF-4EEF-8D3A-6C350BE05184}" type="sibTrans" cxnId="{43B4B12D-0FAD-49BA-AD06-9F1971ADC4B9}">
      <dgm:prSet/>
      <dgm:spPr/>
      <dgm:t>
        <a:bodyPr/>
        <a:lstStyle/>
        <a:p>
          <a:endParaRPr lang="en-US"/>
        </a:p>
      </dgm:t>
    </dgm:pt>
    <dgm:pt modelId="{FE4A523B-AF47-4362-8C59-1FD683FC792C}" type="pres">
      <dgm:prSet presAssocID="{447006DB-0A01-4C26-8082-A756CC96FD6A}" presName="Name0" presStyleCnt="0">
        <dgm:presLayoutVars>
          <dgm:dir/>
          <dgm:resizeHandles val="exact"/>
        </dgm:presLayoutVars>
      </dgm:prSet>
      <dgm:spPr/>
    </dgm:pt>
    <dgm:pt modelId="{C665DA14-FD69-4C2E-B65C-15F6AA284895}" type="pres">
      <dgm:prSet presAssocID="{4E3D4FD7-60A5-4FD4-8326-127728D61A4D}" presName="node" presStyleLbl="node1" presStyleIdx="0" presStyleCnt="2" custScaleX="48427" custScaleY="92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B9920-E585-40F0-B318-F1EC0D604C14}" type="pres">
      <dgm:prSet presAssocID="{853F58CB-AFCA-4C33-928F-E3AE7A7A9537}" presName="sibTrans" presStyleLbl="sibTrans2D1" presStyleIdx="0" presStyleCnt="1" custScaleX="141919" custScaleY="141801"/>
      <dgm:spPr/>
      <dgm:t>
        <a:bodyPr/>
        <a:lstStyle/>
        <a:p>
          <a:endParaRPr lang="en-US"/>
        </a:p>
      </dgm:t>
    </dgm:pt>
    <dgm:pt modelId="{C488DECC-8D2A-40A2-ADC3-D220CACCB09C}" type="pres">
      <dgm:prSet presAssocID="{853F58CB-AFCA-4C33-928F-E3AE7A7A9537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B0168C88-E85E-4861-A445-F271D23A7228}" type="pres">
      <dgm:prSet presAssocID="{CC7BFA9A-99D7-4F27-A508-01AD9A340FD8}" presName="node" presStyleLbl="node1" presStyleIdx="1" presStyleCnt="2" custScaleX="48427" custScaleY="92103" custLinFactNeighborX="2566" custLinFactNeighborY="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E93750-09D5-40B4-9F33-E948A961600B}" type="presOf" srcId="{447006DB-0A01-4C26-8082-A756CC96FD6A}" destId="{FE4A523B-AF47-4362-8C59-1FD683FC792C}" srcOrd="0" destOrd="0" presId="urn:microsoft.com/office/officeart/2005/8/layout/process1"/>
    <dgm:cxn modelId="{51FD45B7-61A2-4BF2-9F14-89FD225169F1}" type="presOf" srcId="{853F58CB-AFCA-4C33-928F-E3AE7A7A9537}" destId="{43AB9920-E585-40F0-B318-F1EC0D604C14}" srcOrd="0" destOrd="0" presId="urn:microsoft.com/office/officeart/2005/8/layout/process1"/>
    <dgm:cxn modelId="{8AE00761-113C-4140-AE69-756E0C59D10C}" type="presOf" srcId="{4E3D4FD7-60A5-4FD4-8326-127728D61A4D}" destId="{C665DA14-FD69-4C2E-B65C-15F6AA284895}" srcOrd="0" destOrd="0" presId="urn:microsoft.com/office/officeart/2005/8/layout/process1"/>
    <dgm:cxn modelId="{7B0F4B85-1B60-4311-B680-314480684F7D}" srcId="{447006DB-0A01-4C26-8082-A756CC96FD6A}" destId="{4E3D4FD7-60A5-4FD4-8326-127728D61A4D}" srcOrd="0" destOrd="0" parTransId="{4E2BC4FD-5216-4A2D-8A0C-8063FC53F092}" sibTransId="{853F58CB-AFCA-4C33-928F-E3AE7A7A9537}"/>
    <dgm:cxn modelId="{43B4B12D-0FAD-49BA-AD06-9F1971ADC4B9}" srcId="{447006DB-0A01-4C26-8082-A756CC96FD6A}" destId="{CC7BFA9A-99D7-4F27-A508-01AD9A340FD8}" srcOrd="1" destOrd="0" parTransId="{18707203-E96C-470F-994B-E5B3F4EFC1F1}" sibTransId="{D47881C1-4CEF-4EEF-8D3A-6C350BE05184}"/>
    <dgm:cxn modelId="{CA42BDAE-7B9B-4B87-80E6-A274F2BCD0D4}" type="presOf" srcId="{853F58CB-AFCA-4C33-928F-E3AE7A7A9537}" destId="{C488DECC-8D2A-40A2-ADC3-D220CACCB09C}" srcOrd="1" destOrd="0" presId="urn:microsoft.com/office/officeart/2005/8/layout/process1"/>
    <dgm:cxn modelId="{36B235F2-BC51-483B-94D2-958281A9082C}" type="presOf" srcId="{CC7BFA9A-99D7-4F27-A508-01AD9A340FD8}" destId="{B0168C88-E85E-4861-A445-F271D23A7228}" srcOrd="0" destOrd="0" presId="urn:microsoft.com/office/officeart/2005/8/layout/process1"/>
    <dgm:cxn modelId="{BF1AB026-4226-46B7-8446-EBADD1F931E7}" type="presParOf" srcId="{FE4A523B-AF47-4362-8C59-1FD683FC792C}" destId="{C665DA14-FD69-4C2E-B65C-15F6AA284895}" srcOrd="0" destOrd="0" presId="urn:microsoft.com/office/officeart/2005/8/layout/process1"/>
    <dgm:cxn modelId="{21BC4E04-FF34-45C9-ADEB-3677F9025AB8}" type="presParOf" srcId="{FE4A523B-AF47-4362-8C59-1FD683FC792C}" destId="{43AB9920-E585-40F0-B318-F1EC0D604C14}" srcOrd="1" destOrd="0" presId="urn:microsoft.com/office/officeart/2005/8/layout/process1"/>
    <dgm:cxn modelId="{7C9E5EDF-01CD-415B-A482-8D0168AFCABE}" type="presParOf" srcId="{43AB9920-E585-40F0-B318-F1EC0D604C14}" destId="{C488DECC-8D2A-40A2-ADC3-D220CACCB09C}" srcOrd="0" destOrd="0" presId="urn:microsoft.com/office/officeart/2005/8/layout/process1"/>
    <dgm:cxn modelId="{A78C3E5E-9678-4C8E-A89B-9C85DF0F159D}" type="presParOf" srcId="{FE4A523B-AF47-4362-8C59-1FD683FC792C}" destId="{B0168C88-E85E-4861-A445-F271D23A722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B0AB61-D863-4A91-81F5-DA23C77D67FE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E9B4803-3A47-40E8-ACB7-06236B9E440B}">
      <dgm:prSet phldrT="[Text]" custT="1"/>
      <dgm:spPr/>
      <dgm:t>
        <a:bodyPr/>
        <a:lstStyle/>
        <a:p>
          <a:r>
            <a:rPr lang="en-US" sz="2400" dirty="0" smtClean="0"/>
            <a:t>Enhance well-being</a:t>
          </a:r>
          <a:endParaRPr lang="en-US" sz="2400" dirty="0"/>
        </a:p>
      </dgm:t>
    </dgm:pt>
    <dgm:pt modelId="{06479129-CB1E-4D3C-9883-22E72BB9E7DD}" type="parTrans" cxnId="{10179093-883C-49B6-B43F-E859D2CF3E5F}">
      <dgm:prSet/>
      <dgm:spPr/>
      <dgm:t>
        <a:bodyPr/>
        <a:lstStyle/>
        <a:p>
          <a:endParaRPr lang="en-US" sz="2400"/>
        </a:p>
      </dgm:t>
    </dgm:pt>
    <dgm:pt modelId="{7300C3BA-1FA8-4BB7-89FF-32C65FD9D976}" type="sibTrans" cxnId="{10179093-883C-49B6-B43F-E859D2CF3E5F}">
      <dgm:prSet/>
      <dgm:spPr/>
      <dgm:t>
        <a:bodyPr/>
        <a:lstStyle/>
        <a:p>
          <a:endParaRPr lang="en-US" sz="2400"/>
        </a:p>
      </dgm:t>
    </dgm:pt>
    <dgm:pt modelId="{277127BD-A318-4C1C-8509-F9B20AEA92C8}">
      <dgm:prSet phldrT="[Text]" custT="1"/>
      <dgm:spPr/>
      <dgm:t>
        <a:bodyPr/>
        <a:lstStyle/>
        <a:p>
          <a:r>
            <a:rPr lang="en-US" sz="2400" dirty="0" smtClean="0"/>
            <a:t>High well‐being comes from feeling good about one’s life</a:t>
          </a:r>
          <a:endParaRPr lang="en-US" sz="2400" dirty="0"/>
        </a:p>
      </dgm:t>
    </dgm:pt>
    <dgm:pt modelId="{D5F7E4EC-6632-4E32-8546-74A3821CC1DC}" type="parTrans" cxnId="{A22CD381-6266-4E69-9FF5-69691DD86DCD}">
      <dgm:prSet custT="1"/>
      <dgm:spPr/>
      <dgm:t>
        <a:bodyPr/>
        <a:lstStyle/>
        <a:p>
          <a:endParaRPr lang="en-US" sz="700"/>
        </a:p>
      </dgm:t>
    </dgm:pt>
    <dgm:pt modelId="{8C2CF66F-03E7-4B72-BB84-442F06CBC234}" type="sibTrans" cxnId="{A22CD381-6266-4E69-9FF5-69691DD86DCD}">
      <dgm:prSet/>
      <dgm:spPr/>
      <dgm:t>
        <a:bodyPr/>
        <a:lstStyle/>
        <a:p>
          <a:endParaRPr lang="en-US" sz="2400"/>
        </a:p>
      </dgm:t>
    </dgm:pt>
    <dgm:pt modelId="{7DC1EBFC-DDE6-4C3F-9E22-C6EC6C5F9E5D}">
      <dgm:prSet phldrT="[Text]" custT="1"/>
      <dgm:spPr/>
      <dgm:t>
        <a:bodyPr/>
        <a:lstStyle/>
        <a:p>
          <a:r>
            <a:rPr lang="en-US" sz="2400" dirty="0" smtClean="0"/>
            <a:t>Careers may contribute to high well-being </a:t>
          </a:r>
          <a:endParaRPr lang="en-US" sz="2400" dirty="0"/>
        </a:p>
      </dgm:t>
    </dgm:pt>
    <dgm:pt modelId="{C1E4C5C8-8689-4A74-BCBC-2CD2378977DF}" type="parTrans" cxnId="{13EC0C8A-AA45-4188-A44F-F4B0B7B00E53}">
      <dgm:prSet custT="1"/>
      <dgm:spPr/>
      <dgm:t>
        <a:bodyPr/>
        <a:lstStyle/>
        <a:p>
          <a:endParaRPr lang="en-US" sz="700"/>
        </a:p>
      </dgm:t>
    </dgm:pt>
    <dgm:pt modelId="{181B7C47-C22F-4117-91AA-EE4DFD646814}" type="sibTrans" cxnId="{13EC0C8A-AA45-4188-A44F-F4B0B7B00E53}">
      <dgm:prSet/>
      <dgm:spPr/>
      <dgm:t>
        <a:bodyPr/>
        <a:lstStyle/>
        <a:p>
          <a:endParaRPr lang="en-US" sz="2400"/>
        </a:p>
      </dgm:t>
    </dgm:pt>
    <dgm:pt modelId="{EE0D63B4-D821-4444-83B8-B7E8B226A4F5}">
      <dgm:prSet phldrT="[Text]" custT="1"/>
      <dgm:spPr/>
      <dgm:t>
        <a:bodyPr/>
        <a:lstStyle/>
        <a:p>
          <a:r>
            <a:rPr lang="en-US" sz="2400" dirty="0" smtClean="0"/>
            <a:t>Feelings of success</a:t>
          </a:r>
          <a:endParaRPr lang="en-US" sz="2400" dirty="0"/>
        </a:p>
      </dgm:t>
    </dgm:pt>
    <dgm:pt modelId="{22E68C42-9DB7-429F-8C6A-886FBA4D00F8}" type="parTrans" cxnId="{21CC4B9B-8026-4CAF-91D7-B1E50193E481}">
      <dgm:prSet custT="1"/>
      <dgm:spPr/>
      <dgm:t>
        <a:bodyPr/>
        <a:lstStyle/>
        <a:p>
          <a:endParaRPr lang="en-US" sz="700"/>
        </a:p>
      </dgm:t>
    </dgm:pt>
    <dgm:pt modelId="{2E806F2F-5E92-4082-9A65-D48A242C59CB}" type="sibTrans" cxnId="{21CC4B9B-8026-4CAF-91D7-B1E50193E481}">
      <dgm:prSet/>
      <dgm:spPr/>
      <dgm:t>
        <a:bodyPr/>
        <a:lstStyle/>
        <a:p>
          <a:endParaRPr lang="en-US" sz="2400"/>
        </a:p>
      </dgm:t>
    </dgm:pt>
    <dgm:pt modelId="{3B1FA2CF-7A0E-4CBE-96A8-B3ABCB640D42}">
      <dgm:prSet custT="1"/>
      <dgm:spPr/>
      <dgm:t>
        <a:bodyPr/>
        <a:lstStyle/>
        <a:p>
          <a:r>
            <a:rPr lang="en-US" sz="2400" dirty="0" smtClean="0"/>
            <a:t>Results in meaningful work</a:t>
          </a:r>
          <a:endParaRPr lang="en-US" sz="2400" dirty="0"/>
        </a:p>
      </dgm:t>
    </dgm:pt>
    <dgm:pt modelId="{EED01D92-AB73-453A-83D9-13C87FB525B2}" type="parTrans" cxnId="{A7356A4B-2EBD-457A-B2B7-B30C10C72940}">
      <dgm:prSet custT="1"/>
      <dgm:spPr/>
      <dgm:t>
        <a:bodyPr/>
        <a:lstStyle/>
        <a:p>
          <a:endParaRPr lang="en-US" sz="700"/>
        </a:p>
      </dgm:t>
    </dgm:pt>
    <dgm:pt modelId="{89FE53D2-B6B6-4EA0-AF25-0D293E379640}" type="sibTrans" cxnId="{A7356A4B-2EBD-457A-B2B7-B30C10C72940}">
      <dgm:prSet/>
      <dgm:spPr/>
      <dgm:t>
        <a:bodyPr/>
        <a:lstStyle/>
        <a:p>
          <a:endParaRPr lang="en-US" sz="2400"/>
        </a:p>
      </dgm:t>
    </dgm:pt>
    <dgm:pt modelId="{D5243635-E3ED-4EC3-AF55-41EA34AB942C}">
      <dgm:prSet custT="1"/>
      <dgm:spPr/>
      <dgm:t>
        <a:bodyPr/>
        <a:lstStyle/>
        <a:p>
          <a:r>
            <a:rPr lang="en-US" sz="2400" dirty="0" smtClean="0"/>
            <a:t>Enjoyable</a:t>
          </a:r>
          <a:endParaRPr lang="en-US" sz="2400" dirty="0"/>
        </a:p>
      </dgm:t>
    </dgm:pt>
    <dgm:pt modelId="{7084986E-6717-4FF8-A1B0-9A1EADFB7488}" type="parTrans" cxnId="{E0CCAB5F-77BA-4EC8-91B3-C5F38F31EC7E}">
      <dgm:prSet custT="1"/>
      <dgm:spPr/>
      <dgm:t>
        <a:bodyPr/>
        <a:lstStyle/>
        <a:p>
          <a:endParaRPr lang="en-US" sz="700"/>
        </a:p>
      </dgm:t>
    </dgm:pt>
    <dgm:pt modelId="{08A9C77E-E561-465C-90C2-5163BD979C5F}" type="sibTrans" cxnId="{E0CCAB5F-77BA-4EC8-91B3-C5F38F31EC7E}">
      <dgm:prSet/>
      <dgm:spPr/>
      <dgm:t>
        <a:bodyPr/>
        <a:lstStyle/>
        <a:p>
          <a:endParaRPr lang="en-US" sz="2400"/>
        </a:p>
      </dgm:t>
    </dgm:pt>
    <dgm:pt modelId="{E1ED8CD8-7383-43A1-A0E1-76C423AA02B8}" type="pres">
      <dgm:prSet presAssocID="{E3B0AB61-D863-4A91-81F5-DA23C77D67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608D20-BE36-4271-8E96-25B05279675C}" type="pres">
      <dgm:prSet presAssocID="{EE9B4803-3A47-40E8-ACB7-06236B9E440B}" presName="root1" presStyleCnt="0"/>
      <dgm:spPr/>
    </dgm:pt>
    <dgm:pt modelId="{32ABA1CB-AA66-4E76-A81D-CD7E229FFF9E}" type="pres">
      <dgm:prSet presAssocID="{EE9B4803-3A47-40E8-ACB7-06236B9E440B}" presName="LevelOneTextNode" presStyleLbl="node0" presStyleIdx="0" presStyleCnt="1" custScaleX="120245" custScaleY="1885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51488A-DCAF-4EBD-8A41-07897409D29E}" type="pres">
      <dgm:prSet presAssocID="{EE9B4803-3A47-40E8-ACB7-06236B9E440B}" presName="level2hierChild" presStyleCnt="0"/>
      <dgm:spPr/>
    </dgm:pt>
    <dgm:pt modelId="{BF6EBECE-4873-4847-AD79-4C5910C3052D}" type="pres">
      <dgm:prSet presAssocID="{D5F7E4EC-6632-4E32-8546-74A3821CC1DC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6D443206-0E44-4DB1-B02C-1294A06F89A1}" type="pres">
      <dgm:prSet presAssocID="{D5F7E4EC-6632-4E32-8546-74A3821CC1D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464B97A-8DBE-47C3-AB9C-BB6F6726D67A}" type="pres">
      <dgm:prSet presAssocID="{277127BD-A318-4C1C-8509-F9B20AEA92C8}" presName="root2" presStyleCnt="0"/>
      <dgm:spPr/>
    </dgm:pt>
    <dgm:pt modelId="{7A6DD48D-6D4A-488F-942B-030646AE4E0F}" type="pres">
      <dgm:prSet presAssocID="{277127BD-A318-4C1C-8509-F9B20AEA92C8}" presName="LevelTwoTextNode" presStyleLbl="node2" presStyleIdx="0" presStyleCnt="2" custScaleX="120245" custScaleY="1885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130F60-E393-4DCD-8025-6B3DA080D62E}" type="pres">
      <dgm:prSet presAssocID="{277127BD-A318-4C1C-8509-F9B20AEA92C8}" presName="level3hierChild" presStyleCnt="0"/>
      <dgm:spPr/>
    </dgm:pt>
    <dgm:pt modelId="{101534A2-756F-478B-B6FF-23E569C3D6BE}" type="pres">
      <dgm:prSet presAssocID="{C1E4C5C8-8689-4A74-BCBC-2CD2378977DF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3C80A96-A5FC-4A1C-996C-ED1C74CB4599}" type="pres">
      <dgm:prSet presAssocID="{C1E4C5C8-8689-4A74-BCBC-2CD2378977DF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FB1CAFE-30CF-495D-A2B3-5997E3A36063}" type="pres">
      <dgm:prSet presAssocID="{7DC1EBFC-DDE6-4C3F-9E22-C6EC6C5F9E5D}" presName="root2" presStyleCnt="0"/>
      <dgm:spPr/>
    </dgm:pt>
    <dgm:pt modelId="{05D25F1A-90AD-4BC1-AE73-917A85E241CE}" type="pres">
      <dgm:prSet presAssocID="{7DC1EBFC-DDE6-4C3F-9E22-C6EC6C5F9E5D}" presName="LevelTwoTextNode" presStyleLbl="node2" presStyleIdx="1" presStyleCnt="2" custScaleX="120245" custScaleY="1885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E42A8A-C72E-4806-926B-24AD18B6EB2A}" type="pres">
      <dgm:prSet presAssocID="{7DC1EBFC-DDE6-4C3F-9E22-C6EC6C5F9E5D}" presName="level3hierChild" presStyleCnt="0"/>
      <dgm:spPr/>
    </dgm:pt>
    <dgm:pt modelId="{0DE1A135-B624-498D-8253-E29CF41BB158}" type="pres">
      <dgm:prSet presAssocID="{22E68C42-9DB7-429F-8C6A-886FBA4D00F8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61DBEABD-A636-4E1D-951A-C8777AD8FEDD}" type="pres">
      <dgm:prSet presAssocID="{22E68C42-9DB7-429F-8C6A-886FBA4D00F8}" presName="connTx" presStyleLbl="parChTrans1D3" presStyleIdx="0" presStyleCnt="3"/>
      <dgm:spPr/>
      <dgm:t>
        <a:bodyPr/>
        <a:lstStyle/>
        <a:p>
          <a:endParaRPr lang="en-US"/>
        </a:p>
      </dgm:t>
    </dgm:pt>
    <dgm:pt modelId="{EDC6A9C2-18C0-465A-9ABB-DAC8BD961BB5}" type="pres">
      <dgm:prSet presAssocID="{EE0D63B4-D821-4444-83B8-B7E8B226A4F5}" presName="root2" presStyleCnt="0"/>
      <dgm:spPr/>
    </dgm:pt>
    <dgm:pt modelId="{9DCF6C90-95C0-4E83-828C-FB903B6F8ED6}" type="pres">
      <dgm:prSet presAssocID="{EE0D63B4-D821-4444-83B8-B7E8B226A4F5}" presName="LevelTwoTextNode" presStyleLbl="node3" presStyleIdx="0" presStyleCnt="3" custScaleY="1215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C32B25-154A-4545-82A1-6D83BB9DAD19}" type="pres">
      <dgm:prSet presAssocID="{EE0D63B4-D821-4444-83B8-B7E8B226A4F5}" presName="level3hierChild" presStyleCnt="0"/>
      <dgm:spPr/>
    </dgm:pt>
    <dgm:pt modelId="{1705888E-061C-4919-9CEE-79B7F6ED7CCE}" type="pres">
      <dgm:prSet presAssocID="{EED01D92-AB73-453A-83D9-13C87FB525B2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8C288CD4-CFE8-4C35-ABC6-A46C8CC54C64}" type="pres">
      <dgm:prSet presAssocID="{EED01D92-AB73-453A-83D9-13C87FB525B2}" presName="connTx" presStyleLbl="parChTrans1D3" presStyleIdx="1" presStyleCnt="3"/>
      <dgm:spPr/>
      <dgm:t>
        <a:bodyPr/>
        <a:lstStyle/>
        <a:p>
          <a:endParaRPr lang="en-US"/>
        </a:p>
      </dgm:t>
    </dgm:pt>
    <dgm:pt modelId="{74772FEC-D9DC-42A4-8175-EAE1FA551D07}" type="pres">
      <dgm:prSet presAssocID="{3B1FA2CF-7A0E-4CBE-96A8-B3ABCB640D42}" presName="root2" presStyleCnt="0"/>
      <dgm:spPr/>
    </dgm:pt>
    <dgm:pt modelId="{819828E4-A262-416A-A58B-AC6D04BE601E}" type="pres">
      <dgm:prSet presAssocID="{3B1FA2CF-7A0E-4CBE-96A8-B3ABCB640D42}" presName="LevelTwoTextNode" presStyleLbl="node3" presStyleIdx="1" presStyleCnt="3" custScaleY="1215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748A5F-359B-486E-8511-A2CF1A7F6DFE}" type="pres">
      <dgm:prSet presAssocID="{3B1FA2CF-7A0E-4CBE-96A8-B3ABCB640D42}" presName="level3hierChild" presStyleCnt="0"/>
      <dgm:spPr/>
    </dgm:pt>
    <dgm:pt modelId="{962036E1-824E-4DE6-9F0E-904A64C9DC47}" type="pres">
      <dgm:prSet presAssocID="{7084986E-6717-4FF8-A1B0-9A1EADFB7488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1518D001-EA19-494B-8181-31CF2AF936D0}" type="pres">
      <dgm:prSet presAssocID="{7084986E-6717-4FF8-A1B0-9A1EADFB7488}" presName="connTx" presStyleLbl="parChTrans1D3" presStyleIdx="2" presStyleCnt="3"/>
      <dgm:spPr/>
      <dgm:t>
        <a:bodyPr/>
        <a:lstStyle/>
        <a:p>
          <a:endParaRPr lang="en-US"/>
        </a:p>
      </dgm:t>
    </dgm:pt>
    <dgm:pt modelId="{EA50FD57-3A56-4E12-B08A-867A5190A135}" type="pres">
      <dgm:prSet presAssocID="{D5243635-E3ED-4EC3-AF55-41EA34AB942C}" presName="root2" presStyleCnt="0"/>
      <dgm:spPr/>
    </dgm:pt>
    <dgm:pt modelId="{8A1E1780-6AFF-4B3A-A5A7-3B27B764B7C6}" type="pres">
      <dgm:prSet presAssocID="{D5243635-E3ED-4EC3-AF55-41EA34AB942C}" presName="LevelTwoTextNode" presStyleLbl="node3" presStyleIdx="2" presStyleCnt="3" custScaleY="1215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5E6669-E5A2-4A96-90DB-54B15CA6172F}" type="pres">
      <dgm:prSet presAssocID="{D5243635-E3ED-4EC3-AF55-41EA34AB942C}" presName="level3hierChild" presStyleCnt="0"/>
      <dgm:spPr/>
    </dgm:pt>
  </dgm:ptLst>
  <dgm:cxnLst>
    <dgm:cxn modelId="{9C959122-B776-45A0-8ACD-2BB2B3E5B728}" type="presOf" srcId="{C1E4C5C8-8689-4A74-BCBC-2CD2378977DF}" destId="{101534A2-756F-478B-B6FF-23E569C3D6BE}" srcOrd="0" destOrd="0" presId="urn:microsoft.com/office/officeart/2005/8/layout/hierarchy2"/>
    <dgm:cxn modelId="{EC4135AB-4C21-4B30-B4DC-37BACD600649}" type="presOf" srcId="{EE0D63B4-D821-4444-83B8-B7E8B226A4F5}" destId="{9DCF6C90-95C0-4E83-828C-FB903B6F8ED6}" srcOrd="0" destOrd="0" presId="urn:microsoft.com/office/officeart/2005/8/layout/hierarchy2"/>
    <dgm:cxn modelId="{21CC4B9B-8026-4CAF-91D7-B1E50193E481}" srcId="{7DC1EBFC-DDE6-4C3F-9E22-C6EC6C5F9E5D}" destId="{EE0D63B4-D821-4444-83B8-B7E8B226A4F5}" srcOrd="0" destOrd="0" parTransId="{22E68C42-9DB7-429F-8C6A-886FBA4D00F8}" sibTransId="{2E806F2F-5E92-4082-9A65-D48A242C59CB}"/>
    <dgm:cxn modelId="{E98223E6-8A30-4118-88E7-ACAE9A730F0C}" type="presOf" srcId="{22E68C42-9DB7-429F-8C6A-886FBA4D00F8}" destId="{0DE1A135-B624-498D-8253-E29CF41BB158}" srcOrd="0" destOrd="0" presId="urn:microsoft.com/office/officeart/2005/8/layout/hierarchy2"/>
    <dgm:cxn modelId="{FCB3D3DA-6A2C-4D8F-99E1-B8D7942A3C5B}" type="presOf" srcId="{EE9B4803-3A47-40E8-ACB7-06236B9E440B}" destId="{32ABA1CB-AA66-4E76-A81D-CD7E229FFF9E}" srcOrd="0" destOrd="0" presId="urn:microsoft.com/office/officeart/2005/8/layout/hierarchy2"/>
    <dgm:cxn modelId="{258DE374-409E-49D4-A84D-1A3766AFEE50}" type="presOf" srcId="{D5243635-E3ED-4EC3-AF55-41EA34AB942C}" destId="{8A1E1780-6AFF-4B3A-A5A7-3B27B764B7C6}" srcOrd="0" destOrd="0" presId="urn:microsoft.com/office/officeart/2005/8/layout/hierarchy2"/>
    <dgm:cxn modelId="{89E7C55F-38F1-4F0D-AD94-B615A5A37251}" type="presOf" srcId="{D5F7E4EC-6632-4E32-8546-74A3821CC1DC}" destId="{6D443206-0E44-4DB1-B02C-1294A06F89A1}" srcOrd="1" destOrd="0" presId="urn:microsoft.com/office/officeart/2005/8/layout/hierarchy2"/>
    <dgm:cxn modelId="{10179093-883C-49B6-B43F-E859D2CF3E5F}" srcId="{E3B0AB61-D863-4A91-81F5-DA23C77D67FE}" destId="{EE9B4803-3A47-40E8-ACB7-06236B9E440B}" srcOrd="0" destOrd="0" parTransId="{06479129-CB1E-4D3C-9883-22E72BB9E7DD}" sibTransId="{7300C3BA-1FA8-4BB7-89FF-32C65FD9D976}"/>
    <dgm:cxn modelId="{0CC02547-8FC5-406E-9ABA-EC144A831571}" type="presOf" srcId="{EED01D92-AB73-453A-83D9-13C87FB525B2}" destId="{8C288CD4-CFE8-4C35-ABC6-A46C8CC54C64}" srcOrd="1" destOrd="0" presId="urn:microsoft.com/office/officeart/2005/8/layout/hierarchy2"/>
    <dgm:cxn modelId="{0DED0080-C120-444F-A556-2E19AFE19610}" type="presOf" srcId="{D5F7E4EC-6632-4E32-8546-74A3821CC1DC}" destId="{BF6EBECE-4873-4847-AD79-4C5910C3052D}" srcOrd="0" destOrd="0" presId="urn:microsoft.com/office/officeart/2005/8/layout/hierarchy2"/>
    <dgm:cxn modelId="{B31C4630-E400-4A4C-A0A8-F58E64BACE0E}" type="presOf" srcId="{7DC1EBFC-DDE6-4C3F-9E22-C6EC6C5F9E5D}" destId="{05D25F1A-90AD-4BC1-AE73-917A85E241CE}" srcOrd="0" destOrd="0" presId="urn:microsoft.com/office/officeart/2005/8/layout/hierarchy2"/>
    <dgm:cxn modelId="{E0CCAB5F-77BA-4EC8-91B3-C5F38F31EC7E}" srcId="{7DC1EBFC-DDE6-4C3F-9E22-C6EC6C5F9E5D}" destId="{D5243635-E3ED-4EC3-AF55-41EA34AB942C}" srcOrd="2" destOrd="0" parTransId="{7084986E-6717-4FF8-A1B0-9A1EADFB7488}" sibTransId="{08A9C77E-E561-465C-90C2-5163BD979C5F}"/>
    <dgm:cxn modelId="{4931A807-AF3A-4D2E-B03C-162DD8CFC49D}" type="presOf" srcId="{E3B0AB61-D863-4A91-81F5-DA23C77D67FE}" destId="{E1ED8CD8-7383-43A1-A0E1-76C423AA02B8}" srcOrd="0" destOrd="0" presId="urn:microsoft.com/office/officeart/2005/8/layout/hierarchy2"/>
    <dgm:cxn modelId="{8EB84F44-4737-4538-A0DC-75C590D8A4E9}" type="presOf" srcId="{277127BD-A318-4C1C-8509-F9B20AEA92C8}" destId="{7A6DD48D-6D4A-488F-942B-030646AE4E0F}" srcOrd="0" destOrd="0" presId="urn:microsoft.com/office/officeart/2005/8/layout/hierarchy2"/>
    <dgm:cxn modelId="{AAC1AF70-12CB-44D5-9306-5E1B7073B581}" type="presOf" srcId="{C1E4C5C8-8689-4A74-BCBC-2CD2378977DF}" destId="{63C80A96-A5FC-4A1C-996C-ED1C74CB4599}" srcOrd="1" destOrd="0" presId="urn:microsoft.com/office/officeart/2005/8/layout/hierarchy2"/>
    <dgm:cxn modelId="{8F1AF70A-2D9D-4231-9BB8-AFCA790AC2AF}" type="presOf" srcId="{3B1FA2CF-7A0E-4CBE-96A8-B3ABCB640D42}" destId="{819828E4-A262-416A-A58B-AC6D04BE601E}" srcOrd="0" destOrd="0" presId="urn:microsoft.com/office/officeart/2005/8/layout/hierarchy2"/>
    <dgm:cxn modelId="{13EC0C8A-AA45-4188-A44F-F4B0B7B00E53}" srcId="{EE9B4803-3A47-40E8-ACB7-06236B9E440B}" destId="{7DC1EBFC-DDE6-4C3F-9E22-C6EC6C5F9E5D}" srcOrd="1" destOrd="0" parTransId="{C1E4C5C8-8689-4A74-BCBC-2CD2378977DF}" sibTransId="{181B7C47-C22F-4117-91AA-EE4DFD646814}"/>
    <dgm:cxn modelId="{A22CD381-6266-4E69-9FF5-69691DD86DCD}" srcId="{EE9B4803-3A47-40E8-ACB7-06236B9E440B}" destId="{277127BD-A318-4C1C-8509-F9B20AEA92C8}" srcOrd="0" destOrd="0" parTransId="{D5F7E4EC-6632-4E32-8546-74A3821CC1DC}" sibTransId="{8C2CF66F-03E7-4B72-BB84-442F06CBC234}"/>
    <dgm:cxn modelId="{88247DF8-2797-48EC-8673-1D6A6271E3B8}" type="presOf" srcId="{EED01D92-AB73-453A-83D9-13C87FB525B2}" destId="{1705888E-061C-4919-9CEE-79B7F6ED7CCE}" srcOrd="0" destOrd="0" presId="urn:microsoft.com/office/officeart/2005/8/layout/hierarchy2"/>
    <dgm:cxn modelId="{93409B99-FA80-402F-B3FF-8BE9958B08C7}" type="presOf" srcId="{7084986E-6717-4FF8-A1B0-9A1EADFB7488}" destId="{1518D001-EA19-494B-8181-31CF2AF936D0}" srcOrd="1" destOrd="0" presId="urn:microsoft.com/office/officeart/2005/8/layout/hierarchy2"/>
    <dgm:cxn modelId="{021B6469-45A3-49AA-914C-0825D2EB7DE2}" type="presOf" srcId="{22E68C42-9DB7-429F-8C6A-886FBA4D00F8}" destId="{61DBEABD-A636-4E1D-951A-C8777AD8FEDD}" srcOrd="1" destOrd="0" presId="urn:microsoft.com/office/officeart/2005/8/layout/hierarchy2"/>
    <dgm:cxn modelId="{A7356A4B-2EBD-457A-B2B7-B30C10C72940}" srcId="{7DC1EBFC-DDE6-4C3F-9E22-C6EC6C5F9E5D}" destId="{3B1FA2CF-7A0E-4CBE-96A8-B3ABCB640D42}" srcOrd="1" destOrd="0" parTransId="{EED01D92-AB73-453A-83D9-13C87FB525B2}" sibTransId="{89FE53D2-B6B6-4EA0-AF25-0D293E379640}"/>
    <dgm:cxn modelId="{DBF811E8-3F76-44E9-8101-478A18B63B24}" type="presOf" srcId="{7084986E-6717-4FF8-A1B0-9A1EADFB7488}" destId="{962036E1-824E-4DE6-9F0E-904A64C9DC47}" srcOrd="0" destOrd="0" presId="urn:microsoft.com/office/officeart/2005/8/layout/hierarchy2"/>
    <dgm:cxn modelId="{869F962E-5615-4D58-9A49-E22339F01A36}" type="presParOf" srcId="{E1ED8CD8-7383-43A1-A0E1-76C423AA02B8}" destId="{AA608D20-BE36-4271-8E96-25B05279675C}" srcOrd="0" destOrd="0" presId="urn:microsoft.com/office/officeart/2005/8/layout/hierarchy2"/>
    <dgm:cxn modelId="{03AAB023-66C6-4561-8C19-08CAFB6A5E97}" type="presParOf" srcId="{AA608D20-BE36-4271-8E96-25B05279675C}" destId="{32ABA1CB-AA66-4E76-A81D-CD7E229FFF9E}" srcOrd="0" destOrd="0" presId="urn:microsoft.com/office/officeart/2005/8/layout/hierarchy2"/>
    <dgm:cxn modelId="{16D33DCF-E8F6-4B77-B412-E709F6DDD13E}" type="presParOf" srcId="{AA608D20-BE36-4271-8E96-25B05279675C}" destId="{1751488A-DCAF-4EBD-8A41-07897409D29E}" srcOrd="1" destOrd="0" presId="urn:microsoft.com/office/officeart/2005/8/layout/hierarchy2"/>
    <dgm:cxn modelId="{B1D95E9D-F3D3-4520-9B4D-C7F91A42420A}" type="presParOf" srcId="{1751488A-DCAF-4EBD-8A41-07897409D29E}" destId="{BF6EBECE-4873-4847-AD79-4C5910C3052D}" srcOrd="0" destOrd="0" presId="urn:microsoft.com/office/officeart/2005/8/layout/hierarchy2"/>
    <dgm:cxn modelId="{6BD02B1D-CDB4-4851-B694-7C4D539A052F}" type="presParOf" srcId="{BF6EBECE-4873-4847-AD79-4C5910C3052D}" destId="{6D443206-0E44-4DB1-B02C-1294A06F89A1}" srcOrd="0" destOrd="0" presId="urn:microsoft.com/office/officeart/2005/8/layout/hierarchy2"/>
    <dgm:cxn modelId="{C5A2AF7A-4EF5-432C-8FE1-5EB7D7103D0E}" type="presParOf" srcId="{1751488A-DCAF-4EBD-8A41-07897409D29E}" destId="{A464B97A-8DBE-47C3-AB9C-BB6F6726D67A}" srcOrd="1" destOrd="0" presId="urn:microsoft.com/office/officeart/2005/8/layout/hierarchy2"/>
    <dgm:cxn modelId="{BB4F6951-C2EC-449A-8C41-BA8821BF7F4A}" type="presParOf" srcId="{A464B97A-8DBE-47C3-AB9C-BB6F6726D67A}" destId="{7A6DD48D-6D4A-488F-942B-030646AE4E0F}" srcOrd="0" destOrd="0" presId="urn:microsoft.com/office/officeart/2005/8/layout/hierarchy2"/>
    <dgm:cxn modelId="{401EDC13-2D16-482F-9D9F-DDF3B8EB5A49}" type="presParOf" srcId="{A464B97A-8DBE-47C3-AB9C-BB6F6726D67A}" destId="{BB130F60-E393-4DCD-8025-6B3DA080D62E}" srcOrd="1" destOrd="0" presId="urn:microsoft.com/office/officeart/2005/8/layout/hierarchy2"/>
    <dgm:cxn modelId="{B7861EAC-8D3D-4AE2-8E5C-0BE3B7B84D70}" type="presParOf" srcId="{1751488A-DCAF-4EBD-8A41-07897409D29E}" destId="{101534A2-756F-478B-B6FF-23E569C3D6BE}" srcOrd="2" destOrd="0" presId="urn:microsoft.com/office/officeart/2005/8/layout/hierarchy2"/>
    <dgm:cxn modelId="{C70C1A63-7ED1-4D96-8F32-85DAC08F05E8}" type="presParOf" srcId="{101534A2-756F-478B-B6FF-23E569C3D6BE}" destId="{63C80A96-A5FC-4A1C-996C-ED1C74CB4599}" srcOrd="0" destOrd="0" presId="urn:microsoft.com/office/officeart/2005/8/layout/hierarchy2"/>
    <dgm:cxn modelId="{DA758826-8889-4993-B1B5-9E0E8D80DA57}" type="presParOf" srcId="{1751488A-DCAF-4EBD-8A41-07897409D29E}" destId="{EFB1CAFE-30CF-495D-A2B3-5997E3A36063}" srcOrd="3" destOrd="0" presId="urn:microsoft.com/office/officeart/2005/8/layout/hierarchy2"/>
    <dgm:cxn modelId="{1F4FED61-548B-4FDB-9085-504170DBC799}" type="presParOf" srcId="{EFB1CAFE-30CF-495D-A2B3-5997E3A36063}" destId="{05D25F1A-90AD-4BC1-AE73-917A85E241CE}" srcOrd="0" destOrd="0" presId="urn:microsoft.com/office/officeart/2005/8/layout/hierarchy2"/>
    <dgm:cxn modelId="{C5695696-F29B-4A31-B9FD-44A58607F229}" type="presParOf" srcId="{EFB1CAFE-30CF-495D-A2B3-5997E3A36063}" destId="{73E42A8A-C72E-4806-926B-24AD18B6EB2A}" srcOrd="1" destOrd="0" presId="urn:microsoft.com/office/officeart/2005/8/layout/hierarchy2"/>
    <dgm:cxn modelId="{1B8EED49-707E-4967-8415-A16761520D25}" type="presParOf" srcId="{73E42A8A-C72E-4806-926B-24AD18B6EB2A}" destId="{0DE1A135-B624-498D-8253-E29CF41BB158}" srcOrd="0" destOrd="0" presId="urn:microsoft.com/office/officeart/2005/8/layout/hierarchy2"/>
    <dgm:cxn modelId="{C2DFA50C-6CE7-47CA-BE51-EF9364DD2F4A}" type="presParOf" srcId="{0DE1A135-B624-498D-8253-E29CF41BB158}" destId="{61DBEABD-A636-4E1D-951A-C8777AD8FEDD}" srcOrd="0" destOrd="0" presId="urn:microsoft.com/office/officeart/2005/8/layout/hierarchy2"/>
    <dgm:cxn modelId="{153327B2-A871-4006-9356-44A9155E9D1C}" type="presParOf" srcId="{73E42A8A-C72E-4806-926B-24AD18B6EB2A}" destId="{EDC6A9C2-18C0-465A-9ABB-DAC8BD961BB5}" srcOrd="1" destOrd="0" presId="urn:microsoft.com/office/officeart/2005/8/layout/hierarchy2"/>
    <dgm:cxn modelId="{7135CE53-937C-4DF9-BDB4-7978AE64F2B4}" type="presParOf" srcId="{EDC6A9C2-18C0-465A-9ABB-DAC8BD961BB5}" destId="{9DCF6C90-95C0-4E83-828C-FB903B6F8ED6}" srcOrd="0" destOrd="0" presId="urn:microsoft.com/office/officeart/2005/8/layout/hierarchy2"/>
    <dgm:cxn modelId="{1774CA62-F431-4E73-9F9C-99994ECEDE11}" type="presParOf" srcId="{EDC6A9C2-18C0-465A-9ABB-DAC8BD961BB5}" destId="{37C32B25-154A-4545-82A1-6D83BB9DAD19}" srcOrd="1" destOrd="0" presId="urn:microsoft.com/office/officeart/2005/8/layout/hierarchy2"/>
    <dgm:cxn modelId="{0330E521-4603-43AF-BD7E-B9A9D95DCA58}" type="presParOf" srcId="{73E42A8A-C72E-4806-926B-24AD18B6EB2A}" destId="{1705888E-061C-4919-9CEE-79B7F6ED7CCE}" srcOrd="2" destOrd="0" presId="urn:microsoft.com/office/officeart/2005/8/layout/hierarchy2"/>
    <dgm:cxn modelId="{27D118F9-C226-4739-862B-258C2F51CEA8}" type="presParOf" srcId="{1705888E-061C-4919-9CEE-79B7F6ED7CCE}" destId="{8C288CD4-CFE8-4C35-ABC6-A46C8CC54C64}" srcOrd="0" destOrd="0" presId="urn:microsoft.com/office/officeart/2005/8/layout/hierarchy2"/>
    <dgm:cxn modelId="{D1CBBEBA-8D24-48F7-B0BE-66789EF1085D}" type="presParOf" srcId="{73E42A8A-C72E-4806-926B-24AD18B6EB2A}" destId="{74772FEC-D9DC-42A4-8175-EAE1FA551D07}" srcOrd="3" destOrd="0" presId="urn:microsoft.com/office/officeart/2005/8/layout/hierarchy2"/>
    <dgm:cxn modelId="{C7C0D682-3F87-48FB-AECD-D808C29D4B52}" type="presParOf" srcId="{74772FEC-D9DC-42A4-8175-EAE1FA551D07}" destId="{819828E4-A262-416A-A58B-AC6D04BE601E}" srcOrd="0" destOrd="0" presId="urn:microsoft.com/office/officeart/2005/8/layout/hierarchy2"/>
    <dgm:cxn modelId="{59F8835C-4711-41E2-90B3-004F54BEC6A9}" type="presParOf" srcId="{74772FEC-D9DC-42A4-8175-EAE1FA551D07}" destId="{52748A5F-359B-486E-8511-A2CF1A7F6DFE}" srcOrd="1" destOrd="0" presId="urn:microsoft.com/office/officeart/2005/8/layout/hierarchy2"/>
    <dgm:cxn modelId="{7B1CD735-4748-46F3-9CDD-1F2B2BFD4CCD}" type="presParOf" srcId="{73E42A8A-C72E-4806-926B-24AD18B6EB2A}" destId="{962036E1-824E-4DE6-9F0E-904A64C9DC47}" srcOrd="4" destOrd="0" presId="urn:microsoft.com/office/officeart/2005/8/layout/hierarchy2"/>
    <dgm:cxn modelId="{3C4ABD54-536C-45B4-9D62-5C3D6828B373}" type="presParOf" srcId="{962036E1-824E-4DE6-9F0E-904A64C9DC47}" destId="{1518D001-EA19-494B-8181-31CF2AF936D0}" srcOrd="0" destOrd="0" presId="urn:microsoft.com/office/officeart/2005/8/layout/hierarchy2"/>
    <dgm:cxn modelId="{889952E6-C8AC-41C1-B0AB-2D4D347C86CB}" type="presParOf" srcId="{73E42A8A-C72E-4806-926B-24AD18B6EB2A}" destId="{EA50FD57-3A56-4E12-B08A-867A5190A135}" srcOrd="5" destOrd="0" presId="urn:microsoft.com/office/officeart/2005/8/layout/hierarchy2"/>
    <dgm:cxn modelId="{ED07C755-9632-4B72-ADE8-FD52045B6463}" type="presParOf" srcId="{EA50FD57-3A56-4E12-B08A-867A5190A135}" destId="{8A1E1780-6AFF-4B3A-A5A7-3B27B764B7C6}" srcOrd="0" destOrd="0" presId="urn:microsoft.com/office/officeart/2005/8/layout/hierarchy2"/>
    <dgm:cxn modelId="{5AC9F80E-FD75-4716-B8C1-CA9F31F1BE49}" type="presParOf" srcId="{EA50FD57-3A56-4E12-B08A-867A5190A135}" destId="{335E6669-E5A2-4A96-90DB-54B15CA6172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422B81-8712-47B7-A856-AEAC423276B8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EFA3FAD-8F7E-4666-A21E-0C1F096BF28C}">
      <dgm:prSet custT="1"/>
      <dgm:spPr>
        <a:ln>
          <a:noFill/>
        </a:ln>
      </dgm:spPr>
      <dgm:t>
        <a:bodyPr/>
        <a:lstStyle/>
        <a:p>
          <a:pPr rtl="0"/>
          <a:r>
            <a:rPr lang="en-US" sz="3200" dirty="0" smtClean="0"/>
            <a:t>Potential to earn more money</a:t>
          </a:r>
          <a:endParaRPr lang="en-US" sz="3200" dirty="0"/>
        </a:p>
      </dgm:t>
    </dgm:pt>
    <dgm:pt modelId="{28FC5688-04F6-4FF6-BD4F-685A70F7C1CB}" type="parTrans" cxnId="{8CAA4E92-2051-4840-8FAC-E5C994591F0C}">
      <dgm:prSet/>
      <dgm:spPr/>
      <dgm:t>
        <a:bodyPr/>
        <a:lstStyle/>
        <a:p>
          <a:endParaRPr lang="en-US" sz="2000"/>
        </a:p>
      </dgm:t>
    </dgm:pt>
    <dgm:pt modelId="{2898EE37-346D-467F-B8D7-9C8576D49F1A}" type="sibTrans" cxnId="{8CAA4E92-2051-4840-8FAC-E5C994591F0C}">
      <dgm:prSet/>
      <dgm:spPr/>
      <dgm:t>
        <a:bodyPr/>
        <a:lstStyle/>
        <a:p>
          <a:endParaRPr lang="en-US" sz="2000"/>
        </a:p>
      </dgm:t>
    </dgm:pt>
    <dgm:pt modelId="{F13DB0F6-7DCA-4A1F-8F51-6900ED3723BB}" type="pres">
      <dgm:prSet presAssocID="{DC422B81-8712-47B7-A856-AEAC423276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8684F8-8530-4469-98BD-38C17CD22720}" type="pres">
      <dgm:prSet presAssocID="{AEFA3FAD-8F7E-4666-A21E-0C1F096BF28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AA4E92-2051-4840-8FAC-E5C994591F0C}" srcId="{DC422B81-8712-47B7-A856-AEAC423276B8}" destId="{AEFA3FAD-8F7E-4666-A21E-0C1F096BF28C}" srcOrd="0" destOrd="0" parTransId="{28FC5688-04F6-4FF6-BD4F-685A70F7C1CB}" sibTransId="{2898EE37-346D-467F-B8D7-9C8576D49F1A}"/>
    <dgm:cxn modelId="{4A989445-8D60-4A14-9C4A-634DDB2CB409}" type="presOf" srcId="{AEFA3FAD-8F7E-4666-A21E-0C1F096BF28C}" destId="{6A8684F8-8530-4469-98BD-38C17CD22720}" srcOrd="0" destOrd="0" presId="urn:microsoft.com/office/officeart/2005/8/layout/default"/>
    <dgm:cxn modelId="{AF5A7F66-BE43-4E67-ACB9-F3D9B9B326D8}" type="presOf" srcId="{DC422B81-8712-47B7-A856-AEAC423276B8}" destId="{F13DB0F6-7DCA-4A1F-8F51-6900ED3723BB}" srcOrd="0" destOrd="0" presId="urn:microsoft.com/office/officeart/2005/8/layout/default"/>
    <dgm:cxn modelId="{16086DFC-C344-4190-89A7-3E3EF412A6A4}" type="presParOf" srcId="{F13DB0F6-7DCA-4A1F-8F51-6900ED3723BB}" destId="{6A8684F8-8530-4469-98BD-38C17CD2272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312560-68B4-4533-8A2F-6DF4E8D61B5D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02424B6-4BA4-44C4-B4D3-02AB9582FF76}">
      <dgm:prSet phldrT="[Text]"/>
      <dgm:spPr/>
      <dgm:t>
        <a:bodyPr/>
        <a:lstStyle/>
        <a:p>
          <a:endParaRPr lang="en-US" dirty="0"/>
        </a:p>
      </dgm:t>
    </dgm:pt>
    <dgm:pt modelId="{BBBB0E3B-5D59-44D7-887A-C958D6706A89}" type="parTrans" cxnId="{993702BB-F2EF-4E8C-AE57-7107BC051268}">
      <dgm:prSet/>
      <dgm:spPr/>
      <dgm:t>
        <a:bodyPr/>
        <a:lstStyle/>
        <a:p>
          <a:endParaRPr lang="en-US"/>
        </a:p>
      </dgm:t>
    </dgm:pt>
    <dgm:pt modelId="{4AF814D4-97C0-449B-AFD2-39CC8B0220F6}" type="sibTrans" cxnId="{993702BB-F2EF-4E8C-AE57-7107BC051268}">
      <dgm:prSet/>
      <dgm:spPr/>
      <dgm:t>
        <a:bodyPr/>
        <a:lstStyle/>
        <a:p>
          <a:endParaRPr lang="en-US"/>
        </a:p>
      </dgm:t>
    </dgm:pt>
    <dgm:pt modelId="{BC97263A-6BD7-4133-A154-D505A6C3EE80}">
      <dgm:prSet phldrT="[Text]"/>
      <dgm:spPr/>
      <dgm:t>
        <a:bodyPr/>
        <a:lstStyle/>
        <a:p>
          <a:endParaRPr lang="en-US" dirty="0"/>
        </a:p>
      </dgm:t>
    </dgm:pt>
    <dgm:pt modelId="{13C67A7E-BE8E-41B9-A132-8166DC90C6B3}" type="parTrans" cxnId="{EC7B3202-47FF-412B-8E98-3559F9937499}">
      <dgm:prSet/>
      <dgm:spPr/>
      <dgm:t>
        <a:bodyPr/>
        <a:lstStyle/>
        <a:p>
          <a:endParaRPr lang="en-US"/>
        </a:p>
      </dgm:t>
    </dgm:pt>
    <dgm:pt modelId="{63D17DF0-41EE-4455-AD49-D364E7874AC5}" type="sibTrans" cxnId="{EC7B3202-47FF-412B-8E98-3559F9937499}">
      <dgm:prSet/>
      <dgm:spPr/>
      <dgm:t>
        <a:bodyPr/>
        <a:lstStyle/>
        <a:p>
          <a:endParaRPr lang="en-US"/>
        </a:p>
      </dgm:t>
    </dgm:pt>
    <dgm:pt modelId="{0E7C8D69-4FBD-4919-9187-00851B0CB064}" type="pres">
      <dgm:prSet presAssocID="{52312560-68B4-4533-8A2F-6DF4E8D61B5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2D7EAAD-3EC7-4A0F-8CBA-6F29765A3016}" type="pres">
      <dgm:prSet presAssocID="{B02424B6-4BA4-44C4-B4D3-02AB9582FF76}" presName="composite" presStyleCnt="0"/>
      <dgm:spPr/>
    </dgm:pt>
    <dgm:pt modelId="{AEB80BA2-9015-4894-8898-5E85601ECBB0}" type="pres">
      <dgm:prSet presAssocID="{B02424B6-4BA4-44C4-B4D3-02AB9582FF76}" presName="LShape" presStyleLbl="alignNode1" presStyleIdx="0" presStyleCnt="3"/>
      <dgm:spPr/>
    </dgm:pt>
    <dgm:pt modelId="{8F2E84E0-2BD7-4311-AB62-4714D2974B50}" type="pres">
      <dgm:prSet presAssocID="{B02424B6-4BA4-44C4-B4D3-02AB9582FF76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88485-52B2-4E78-B092-D4861E35B963}" type="pres">
      <dgm:prSet presAssocID="{B02424B6-4BA4-44C4-B4D3-02AB9582FF76}" presName="Triangle" presStyleLbl="alignNode1" presStyleIdx="1" presStyleCnt="3"/>
      <dgm:spPr/>
    </dgm:pt>
    <dgm:pt modelId="{D272D1F1-422A-46D0-94BD-842FDA91324A}" type="pres">
      <dgm:prSet presAssocID="{4AF814D4-97C0-449B-AFD2-39CC8B0220F6}" presName="sibTrans" presStyleCnt="0"/>
      <dgm:spPr/>
    </dgm:pt>
    <dgm:pt modelId="{1544936A-C958-4E97-9381-2311C9406DF3}" type="pres">
      <dgm:prSet presAssocID="{4AF814D4-97C0-449B-AFD2-39CC8B0220F6}" presName="space" presStyleCnt="0"/>
      <dgm:spPr/>
    </dgm:pt>
    <dgm:pt modelId="{9446B0AD-1116-4255-98E1-58A1593955DB}" type="pres">
      <dgm:prSet presAssocID="{BC97263A-6BD7-4133-A154-D505A6C3EE80}" presName="composite" presStyleCnt="0"/>
      <dgm:spPr/>
    </dgm:pt>
    <dgm:pt modelId="{22B08F5E-E3C0-4DC7-A2A8-15F407832D74}" type="pres">
      <dgm:prSet presAssocID="{BC97263A-6BD7-4133-A154-D505A6C3EE80}" presName="LShape" presStyleLbl="alignNode1" presStyleIdx="2" presStyleCnt="3"/>
      <dgm:spPr/>
    </dgm:pt>
    <dgm:pt modelId="{8902C9C0-DC91-49A8-A144-8E52AFACD2AE}" type="pres">
      <dgm:prSet presAssocID="{BC97263A-6BD7-4133-A154-D505A6C3EE80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3702BB-F2EF-4E8C-AE57-7107BC051268}" srcId="{52312560-68B4-4533-8A2F-6DF4E8D61B5D}" destId="{B02424B6-4BA4-44C4-B4D3-02AB9582FF76}" srcOrd="0" destOrd="0" parTransId="{BBBB0E3B-5D59-44D7-887A-C958D6706A89}" sibTransId="{4AF814D4-97C0-449B-AFD2-39CC8B0220F6}"/>
    <dgm:cxn modelId="{FBD51269-2B70-49A3-A656-99A18BA03292}" type="presOf" srcId="{BC97263A-6BD7-4133-A154-D505A6C3EE80}" destId="{8902C9C0-DC91-49A8-A144-8E52AFACD2AE}" srcOrd="0" destOrd="0" presId="urn:microsoft.com/office/officeart/2009/3/layout/StepUpProcess"/>
    <dgm:cxn modelId="{EC7B3202-47FF-412B-8E98-3559F9937499}" srcId="{52312560-68B4-4533-8A2F-6DF4E8D61B5D}" destId="{BC97263A-6BD7-4133-A154-D505A6C3EE80}" srcOrd="1" destOrd="0" parTransId="{13C67A7E-BE8E-41B9-A132-8166DC90C6B3}" sibTransId="{63D17DF0-41EE-4455-AD49-D364E7874AC5}"/>
    <dgm:cxn modelId="{5020D7CD-ABB2-41F4-B276-7F9B9F3853AF}" type="presOf" srcId="{52312560-68B4-4533-8A2F-6DF4E8D61B5D}" destId="{0E7C8D69-4FBD-4919-9187-00851B0CB064}" srcOrd="0" destOrd="0" presId="urn:microsoft.com/office/officeart/2009/3/layout/StepUpProcess"/>
    <dgm:cxn modelId="{76F41517-EAA7-4F1A-A511-FCD3B236B7FD}" type="presOf" srcId="{B02424B6-4BA4-44C4-B4D3-02AB9582FF76}" destId="{8F2E84E0-2BD7-4311-AB62-4714D2974B50}" srcOrd="0" destOrd="0" presId="urn:microsoft.com/office/officeart/2009/3/layout/StepUpProcess"/>
    <dgm:cxn modelId="{FB2FE137-4DAF-4CCC-926A-A0979F886637}" type="presParOf" srcId="{0E7C8D69-4FBD-4919-9187-00851B0CB064}" destId="{E2D7EAAD-3EC7-4A0F-8CBA-6F29765A3016}" srcOrd="0" destOrd="0" presId="urn:microsoft.com/office/officeart/2009/3/layout/StepUpProcess"/>
    <dgm:cxn modelId="{06649693-59B2-4E65-A3CB-A06ED86CE338}" type="presParOf" srcId="{E2D7EAAD-3EC7-4A0F-8CBA-6F29765A3016}" destId="{AEB80BA2-9015-4894-8898-5E85601ECBB0}" srcOrd="0" destOrd="0" presId="urn:microsoft.com/office/officeart/2009/3/layout/StepUpProcess"/>
    <dgm:cxn modelId="{32D748B3-2855-4545-9EF7-DCBFBFB2967B}" type="presParOf" srcId="{E2D7EAAD-3EC7-4A0F-8CBA-6F29765A3016}" destId="{8F2E84E0-2BD7-4311-AB62-4714D2974B50}" srcOrd="1" destOrd="0" presId="urn:microsoft.com/office/officeart/2009/3/layout/StepUpProcess"/>
    <dgm:cxn modelId="{072FFCD4-DADE-497F-BB61-9FF5DD9B5150}" type="presParOf" srcId="{E2D7EAAD-3EC7-4A0F-8CBA-6F29765A3016}" destId="{C3C88485-52B2-4E78-B092-D4861E35B963}" srcOrd="2" destOrd="0" presId="urn:microsoft.com/office/officeart/2009/3/layout/StepUpProcess"/>
    <dgm:cxn modelId="{C982D432-7E7E-417C-85A5-2BC10DFF2EEB}" type="presParOf" srcId="{0E7C8D69-4FBD-4919-9187-00851B0CB064}" destId="{D272D1F1-422A-46D0-94BD-842FDA91324A}" srcOrd="1" destOrd="0" presId="urn:microsoft.com/office/officeart/2009/3/layout/StepUpProcess"/>
    <dgm:cxn modelId="{B26DEA17-BEFA-430F-948F-B68D3DAC2CBE}" type="presParOf" srcId="{D272D1F1-422A-46D0-94BD-842FDA91324A}" destId="{1544936A-C958-4E97-9381-2311C9406DF3}" srcOrd="0" destOrd="0" presId="urn:microsoft.com/office/officeart/2009/3/layout/StepUpProcess"/>
    <dgm:cxn modelId="{C9C8DA00-56C6-4EAD-B33E-10624F4760DF}" type="presParOf" srcId="{0E7C8D69-4FBD-4919-9187-00851B0CB064}" destId="{9446B0AD-1116-4255-98E1-58A1593955DB}" srcOrd="2" destOrd="0" presId="urn:microsoft.com/office/officeart/2009/3/layout/StepUpProcess"/>
    <dgm:cxn modelId="{B6DBDD05-DFF5-40EB-AF76-F78FD7B9FE1E}" type="presParOf" srcId="{9446B0AD-1116-4255-98E1-58A1593955DB}" destId="{22B08F5E-E3C0-4DC7-A2A8-15F407832D74}" srcOrd="0" destOrd="0" presId="urn:microsoft.com/office/officeart/2009/3/layout/StepUpProcess"/>
    <dgm:cxn modelId="{D016F40C-3AD0-4308-9F6F-4280DD7E5A39}" type="presParOf" srcId="{9446B0AD-1116-4255-98E1-58A1593955DB}" destId="{8902C9C0-DC91-49A8-A144-8E52AFACD2A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ABA496-B3FA-4BA1-9B57-56EA79F33E0F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6E6CC90-5140-47CD-A963-7327A0CDAD62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0000"/>
              </a:solidFill>
            </a:rPr>
            <a:t>Continuing education</a:t>
          </a:r>
          <a:endParaRPr lang="en-US" sz="2400" dirty="0">
            <a:solidFill>
              <a:srgbClr val="000000"/>
            </a:solidFill>
          </a:endParaRPr>
        </a:p>
      </dgm:t>
    </dgm:pt>
    <dgm:pt modelId="{0AC2B73E-459A-40C7-B290-731FA68526FF}" type="parTrans" cxnId="{334EABA5-6417-4C9E-A814-649C63453969}">
      <dgm:prSet/>
      <dgm:spPr/>
      <dgm:t>
        <a:bodyPr/>
        <a:lstStyle/>
        <a:p>
          <a:endParaRPr lang="en-US" sz="3200">
            <a:solidFill>
              <a:srgbClr val="000000"/>
            </a:solidFill>
          </a:endParaRPr>
        </a:p>
      </dgm:t>
    </dgm:pt>
    <dgm:pt modelId="{27E5C145-FA6D-48E9-B59A-2CA5580F0A72}" type="sibTrans" cxnId="{334EABA5-6417-4C9E-A814-649C63453969}">
      <dgm:prSet/>
      <dgm:spPr/>
      <dgm:t>
        <a:bodyPr/>
        <a:lstStyle/>
        <a:p>
          <a:endParaRPr lang="en-US" sz="3200">
            <a:solidFill>
              <a:srgbClr val="000000"/>
            </a:solidFill>
          </a:endParaRPr>
        </a:p>
      </dgm:t>
    </dgm:pt>
    <dgm:pt modelId="{A3662B9D-69FF-4B39-8E41-FC2087AB1F3C}" type="asst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0000"/>
              </a:solidFill>
            </a:rPr>
            <a:t>Informal training</a:t>
          </a:r>
          <a:endParaRPr lang="en-US" sz="2400" dirty="0">
            <a:solidFill>
              <a:srgbClr val="000000"/>
            </a:solidFill>
          </a:endParaRPr>
        </a:p>
      </dgm:t>
    </dgm:pt>
    <dgm:pt modelId="{A75B5874-D3FC-418D-9C7A-EC629DAE5D10}" type="parTrans" cxnId="{4A45857A-46A8-4A1E-AAE9-9DBCBBE61615}">
      <dgm:prSet custT="1"/>
      <dgm:spPr/>
      <dgm:t>
        <a:bodyPr/>
        <a:lstStyle/>
        <a:p>
          <a:endParaRPr lang="en-US" sz="900">
            <a:solidFill>
              <a:srgbClr val="000000"/>
            </a:solidFill>
          </a:endParaRPr>
        </a:p>
      </dgm:t>
    </dgm:pt>
    <dgm:pt modelId="{01E01F36-AB86-4ABA-9BDD-0099BE49BAD0}" type="sibTrans" cxnId="{4A45857A-46A8-4A1E-AAE9-9DBCBBE61615}">
      <dgm:prSet/>
      <dgm:spPr/>
      <dgm:t>
        <a:bodyPr/>
        <a:lstStyle/>
        <a:p>
          <a:endParaRPr lang="en-US" sz="3200">
            <a:solidFill>
              <a:srgbClr val="000000"/>
            </a:solidFill>
          </a:endParaRPr>
        </a:p>
      </dgm:t>
    </dgm:pt>
    <dgm:pt modelId="{E5A8E925-56C1-45BC-83D4-02ABBA731AD7}" type="asst">
      <dgm:prSet custT="1"/>
      <dgm:spPr/>
      <dgm:t>
        <a:bodyPr/>
        <a:lstStyle/>
        <a:p>
          <a:r>
            <a:rPr lang="en-US" sz="2400" dirty="0" smtClean="0">
              <a:solidFill>
                <a:srgbClr val="000000"/>
              </a:solidFill>
            </a:rPr>
            <a:t>Formal training</a:t>
          </a:r>
          <a:endParaRPr lang="en-US" sz="2400" dirty="0">
            <a:solidFill>
              <a:srgbClr val="000000"/>
            </a:solidFill>
          </a:endParaRPr>
        </a:p>
      </dgm:t>
    </dgm:pt>
    <dgm:pt modelId="{8042CFBA-1DCC-4969-8BAB-58D83B7D65AC}" type="parTrans" cxnId="{0FC0726F-0A75-4862-93FD-B5669A2E2EDE}">
      <dgm:prSet custT="1"/>
      <dgm:spPr/>
      <dgm:t>
        <a:bodyPr/>
        <a:lstStyle/>
        <a:p>
          <a:endParaRPr lang="en-US" sz="900">
            <a:solidFill>
              <a:srgbClr val="000000"/>
            </a:solidFill>
          </a:endParaRPr>
        </a:p>
      </dgm:t>
    </dgm:pt>
    <dgm:pt modelId="{06FEF186-68B7-431F-A185-16A014B34548}" type="sibTrans" cxnId="{0FC0726F-0A75-4862-93FD-B5669A2E2EDE}">
      <dgm:prSet/>
      <dgm:spPr/>
      <dgm:t>
        <a:bodyPr/>
        <a:lstStyle/>
        <a:p>
          <a:endParaRPr lang="en-US" sz="3200">
            <a:solidFill>
              <a:srgbClr val="000000"/>
            </a:solidFill>
          </a:endParaRPr>
        </a:p>
      </dgm:t>
    </dgm:pt>
    <dgm:pt modelId="{45A4918F-AABB-4B8E-8563-5F57F6D59FF4}">
      <dgm:prSet custT="1"/>
      <dgm:spPr/>
      <dgm:t>
        <a:bodyPr/>
        <a:lstStyle/>
        <a:p>
          <a:r>
            <a:rPr lang="en-US" sz="2400" dirty="0" smtClean="0">
              <a:solidFill>
                <a:srgbClr val="000000"/>
              </a:solidFill>
            </a:rPr>
            <a:t>Learning that occurs in daily life</a:t>
          </a:r>
          <a:endParaRPr lang="en-US" sz="2400" dirty="0">
            <a:solidFill>
              <a:srgbClr val="000000"/>
            </a:solidFill>
          </a:endParaRPr>
        </a:p>
      </dgm:t>
    </dgm:pt>
    <dgm:pt modelId="{317FEED3-4241-4372-8D92-F195AAA398FF}" type="parTrans" cxnId="{A6C3B325-49DA-4A7F-817D-A69EB3B74329}">
      <dgm:prSet custT="1"/>
      <dgm:spPr/>
      <dgm:t>
        <a:bodyPr/>
        <a:lstStyle/>
        <a:p>
          <a:endParaRPr lang="en-US" sz="900">
            <a:solidFill>
              <a:srgbClr val="000000"/>
            </a:solidFill>
          </a:endParaRPr>
        </a:p>
      </dgm:t>
    </dgm:pt>
    <dgm:pt modelId="{3DFB0D4D-CB46-4E5D-80CB-00E8C189B864}" type="sibTrans" cxnId="{A6C3B325-49DA-4A7F-817D-A69EB3B74329}">
      <dgm:prSet/>
      <dgm:spPr/>
      <dgm:t>
        <a:bodyPr/>
        <a:lstStyle/>
        <a:p>
          <a:endParaRPr lang="en-US" sz="3200">
            <a:solidFill>
              <a:srgbClr val="000000"/>
            </a:solidFill>
          </a:endParaRPr>
        </a:p>
      </dgm:t>
    </dgm:pt>
    <dgm:pt modelId="{8F0A576B-3895-4C92-9DC9-2A4E53992E77}">
      <dgm:prSet custT="1"/>
      <dgm:spPr/>
      <dgm:t>
        <a:bodyPr/>
        <a:lstStyle/>
        <a:p>
          <a:r>
            <a:rPr lang="en-US" sz="2200" dirty="0" smtClean="0">
              <a:solidFill>
                <a:srgbClr val="000000"/>
              </a:solidFill>
            </a:rPr>
            <a:t>Learn a specific set of skills usually from experts</a:t>
          </a:r>
          <a:endParaRPr lang="en-US" sz="2200" dirty="0">
            <a:solidFill>
              <a:srgbClr val="000000"/>
            </a:solidFill>
          </a:endParaRPr>
        </a:p>
      </dgm:t>
    </dgm:pt>
    <dgm:pt modelId="{5DC66600-795A-49E7-AAA3-088DC78ACCEE}" type="parTrans" cxnId="{08E0F242-9184-480A-BD73-FF8F469B0641}">
      <dgm:prSet custT="1"/>
      <dgm:spPr/>
      <dgm:t>
        <a:bodyPr/>
        <a:lstStyle/>
        <a:p>
          <a:endParaRPr lang="en-US" sz="900">
            <a:solidFill>
              <a:srgbClr val="000000"/>
            </a:solidFill>
          </a:endParaRPr>
        </a:p>
      </dgm:t>
    </dgm:pt>
    <dgm:pt modelId="{3730DDB5-1868-4258-90B5-FC47234CBBF8}" type="sibTrans" cxnId="{08E0F242-9184-480A-BD73-FF8F469B0641}">
      <dgm:prSet/>
      <dgm:spPr/>
      <dgm:t>
        <a:bodyPr/>
        <a:lstStyle/>
        <a:p>
          <a:endParaRPr lang="en-US" sz="3200">
            <a:solidFill>
              <a:srgbClr val="000000"/>
            </a:solidFill>
          </a:endParaRPr>
        </a:p>
      </dgm:t>
    </dgm:pt>
    <dgm:pt modelId="{AF457130-4056-40A3-B365-A503ABE0E7D6}">
      <dgm:prSet custT="1"/>
      <dgm:spPr/>
      <dgm:t>
        <a:bodyPr/>
        <a:lstStyle/>
        <a:p>
          <a:r>
            <a:rPr lang="en-US" sz="2400" dirty="0" smtClean="0"/>
            <a:t>Networking</a:t>
          </a:r>
          <a:endParaRPr lang="en-US" sz="2400" dirty="0"/>
        </a:p>
      </dgm:t>
    </dgm:pt>
    <dgm:pt modelId="{69258869-4DB0-4C25-A60C-BBAA190F7E4F}" type="parTrans" cxnId="{642705FA-A55A-4AF4-AE8B-5E51B9EFFC6A}">
      <dgm:prSet custT="1"/>
      <dgm:spPr/>
      <dgm:t>
        <a:bodyPr/>
        <a:lstStyle/>
        <a:p>
          <a:endParaRPr lang="en-US" sz="900"/>
        </a:p>
      </dgm:t>
    </dgm:pt>
    <dgm:pt modelId="{2CAB91C4-72A8-4AF5-A0EC-3C121B646029}" type="sibTrans" cxnId="{642705FA-A55A-4AF4-AE8B-5E51B9EFFC6A}">
      <dgm:prSet/>
      <dgm:spPr/>
      <dgm:t>
        <a:bodyPr/>
        <a:lstStyle/>
        <a:p>
          <a:endParaRPr lang="en-US" sz="3200"/>
        </a:p>
      </dgm:t>
    </dgm:pt>
    <dgm:pt modelId="{0E581B4D-C142-44E2-9495-9E4691CB9E90}">
      <dgm:prSet custT="1"/>
      <dgm:spPr/>
      <dgm:t>
        <a:bodyPr/>
        <a:lstStyle/>
        <a:p>
          <a:r>
            <a:rPr lang="en-US" sz="2400" dirty="0" smtClean="0"/>
            <a:t>Reading</a:t>
          </a:r>
          <a:endParaRPr lang="en-US" sz="2400" dirty="0"/>
        </a:p>
      </dgm:t>
    </dgm:pt>
    <dgm:pt modelId="{24C51166-319F-430E-A332-266074D44EBF}" type="parTrans" cxnId="{3FC83DEC-3314-4C13-82AA-D4EBF4919832}">
      <dgm:prSet custT="1"/>
      <dgm:spPr/>
      <dgm:t>
        <a:bodyPr/>
        <a:lstStyle/>
        <a:p>
          <a:endParaRPr lang="en-US" sz="900"/>
        </a:p>
      </dgm:t>
    </dgm:pt>
    <dgm:pt modelId="{AE01AA10-2812-4414-8314-B54614945128}" type="sibTrans" cxnId="{3FC83DEC-3314-4C13-82AA-D4EBF4919832}">
      <dgm:prSet/>
      <dgm:spPr/>
      <dgm:t>
        <a:bodyPr/>
        <a:lstStyle/>
        <a:p>
          <a:endParaRPr lang="en-US" sz="3200"/>
        </a:p>
      </dgm:t>
    </dgm:pt>
    <dgm:pt modelId="{133733B6-491C-42C1-B323-143A2F8BB6E2}">
      <dgm:prSet custT="1"/>
      <dgm:spPr/>
      <dgm:t>
        <a:bodyPr/>
        <a:lstStyle/>
        <a:p>
          <a:r>
            <a:rPr lang="en-US" sz="2000" dirty="0" smtClean="0"/>
            <a:t>Post-secondary education</a:t>
          </a:r>
          <a:endParaRPr lang="en-US" sz="2000" dirty="0"/>
        </a:p>
      </dgm:t>
    </dgm:pt>
    <dgm:pt modelId="{0E1EE7E9-BAC9-4C39-8065-80C0024BF034}" type="parTrans" cxnId="{FCD48BE0-AFC3-4C5E-B95C-97A001E64E60}">
      <dgm:prSet custT="1"/>
      <dgm:spPr/>
      <dgm:t>
        <a:bodyPr/>
        <a:lstStyle/>
        <a:p>
          <a:endParaRPr lang="en-US" sz="900"/>
        </a:p>
      </dgm:t>
    </dgm:pt>
    <dgm:pt modelId="{1DDC1671-697F-44BA-912D-2FF92536F909}" type="sibTrans" cxnId="{FCD48BE0-AFC3-4C5E-B95C-97A001E64E60}">
      <dgm:prSet/>
      <dgm:spPr/>
      <dgm:t>
        <a:bodyPr/>
        <a:lstStyle/>
        <a:p>
          <a:endParaRPr lang="en-US" sz="3200"/>
        </a:p>
      </dgm:t>
    </dgm:pt>
    <dgm:pt modelId="{AC7A69E8-D131-4EB8-A083-7544FE5FD703}">
      <dgm:prSet custT="1"/>
      <dgm:spPr/>
      <dgm:t>
        <a:bodyPr/>
        <a:lstStyle/>
        <a:p>
          <a:r>
            <a:rPr lang="en-US" sz="2400" dirty="0" smtClean="0"/>
            <a:t>Workshops</a:t>
          </a:r>
          <a:endParaRPr lang="en-US" sz="2400" dirty="0"/>
        </a:p>
      </dgm:t>
    </dgm:pt>
    <dgm:pt modelId="{D8B428CE-43DF-497E-ACD4-E051B114AF4E}" type="parTrans" cxnId="{EF851B7B-B2AB-4CBC-81B3-C1105798D63C}">
      <dgm:prSet custT="1"/>
      <dgm:spPr/>
      <dgm:t>
        <a:bodyPr/>
        <a:lstStyle/>
        <a:p>
          <a:endParaRPr lang="en-US" sz="900"/>
        </a:p>
      </dgm:t>
    </dgm:pt>
    <dgm:pt modelId="{F281AD55-165B-4B5E-B40A-1EEBEC819D18}" type="sibTrans" cxnId="{EF851B7B-B2AB-4CBC-81B3-C1105798D63C}">
      <dgm:prSet/>
      <dgm:spPr/>
      <dgm:t>
        <a:bodyPr/>
        <a:lstStyle/>
        <a:p>
          <a:endParaRPr lang="en-US" sz="3200"/>
        </a:p>
      </dgm:t>
    </dgm:pt>
    <dgm:pt modelId="{2AEDF73C-4C76-449C-8D5E-6658C0E3D38E}" type="pres">
      <dgm:prSet presAssocID="{7CABA496-B3FA-4BA1-9B57-56EA79F33E0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368C67-4C8B-4A29-84CC-438CC940E420}" type="pres">
      <dgm:prSet presAssocID="{66E6CC90-5140-47CD-A963-7327A0CDAD62}" presName="root1" presStyleCnt="0"/>
      <dgm:spPr/>
    </dgm:pt>
    <dgm:pt modelId="{03B34246-4758-4F59-B05D-9288729FC682}" type="pres">
      <dgm:prSet presAssocID="{66E6CC90-5140-47CD-A963-7327A0CDAD62}" presName="LevelOneTextNode" presStyleLbl="node0" presStyleIdx="0" presStyleCnt="1" custScaleY="2002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A998B6-1FDB-4E6A-8E16-715AB6DC064B}" type="pres">
      <dgm:prSet presAssocID="{66E6CC90-5140-47CD-A963-7327A0CDAD62}" presName="level2hierChild" presStyleCnt="0"/>
      <dgm:spPr/>
    </dgm:pt>
    <dgm:pt modelId="{698AD33B-B796-4C19-855A-904CAD73EB6A}" type="pres">
      <dgm:prSet presAssocID="{A75B5874-D3FC-418D-9C7A-EC629DAE5D1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6C6F9A0B-4A96-40BB-A4D9-01462CA69E47}" type="pres">
      <dgm:prSet presAssocID="{A75B5874-D3FC-418D-9C7A-EC629DAE5D1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430A1C7-2FD7-4D58-8A2F-50D577245F7A}" type="pres">
      <dgm:prSet presAssocID="{A3662B9D-69FF-4B39-8E41-FC2087AB1F3C}" presName="root2" presStyleCnt="0"/>
      <dgm:spPr/>
    </dgm:pt>
    <dgm:pt modelId="{B9ADCF78-41CF-4306-8030-AA74EC2FAEAD}" type="pres">
      <dgm:prSet presAssocID="{A3662B9D-69FF-4B39-8E41-FC2087AB1F3C}" presName="LevelTwoTextNode" presStyleLbl="asst1" presStyleIdx="0" presStyleCnt="2" custScaleY="2002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7D404F-75C0-4A99-9D69-FE1DFD87EBBD}" type="pres">
      <dgm:prSet presAssocID="{A3662B9D-69FF-4B39-8E41-FC2087AB1F3C}" presName="level3hierChild" presStyleCnt="0"/>
      <dgm:spPr/>
    </dgm:pt>
    <dgm:pt modelId="{46D06A41-5B0A-4BD5-9666-B3343C127547}" type="pres">
      <dgm:prSet presAssocID="{317FEED3-4241-4372-8D92-F195AAA398FF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1B11B150-DA44-4155-977E-9222A5C3449D}" type="pres">
      <dgm:prSet presAssocID="{317FEED3-4241-4372-8D92-F195AAA398FF}" presName="connTx" presStyleLbl="parChTrans1D3" presStyleIdx="0" presStyleCnt="2"/>
      <dgm:spPr/>
      <dgm:t>
        <a:bodyPr/>
        <a:lstStyle/>
        <a:p>
          <a:endParaRPr lang="en-US"/>
        </a:p>
      </dgm:t>
    </dgm:pt>
    <dgm:pt modelId="{15101679-4BEF-48A2-9AEC-C646F50E79CE}" type="pres">
      <dgm:prSet presAssocID="{45A4918F-AABB-4B8E-8563-5F57F6D59FF4}" presName="root2" presStyleCnt="0"/>
      <dgm:spPr/>
    </dgm:pt>
    <dgm:pt modelId="{8E4889F1-4782-45AC-9F74-6CC4C547E3BA}" type="pres">
      <dgm:prSet presAssocID="{45A4918F-AABB-4B8E-8563-5F57F6D59FF4}" presName="LevelTwoTextNode" presStyleLbl="node3" presStyleIdx="0" presStyleCnt="2" custScaleY="2002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BECEB5-5FDE-4623-AFB1-589986A11356}" type="pres">
      <dgm:prSet presAssocID="{45A4918F-AABB-4B8E-8563-5F57F6D59FF4}" presName="level3hierChild" presStyleCnt="0"/>
      <dgm:spPr/>
    </dgm:pt>
    <dgm:pt modelId="{FAF5BBAF-A680-4AC1-8ED0-BB2E6421161E}" type="pres">
      <dgm:prSet presAssocID="{69258869-4DB0-4C25-A60C-BBAA190F7E4F}" presName="conn2-1" presStyleLbl="parChTrans1D4" presStyleIdx="0" presStyleCnt="4"/>
      <dgm:spPr/>
      <dgm:t>
        <a:bodyPr/>
        <a:lstStyle/>
        <a:p>
          <a:endParaRPr lang="en-US"/>
        </a:p>
      </dgm:t>
    </dgm:pt>
    <dgm:pt modelId="{EB4A6A1F-D1F2-4327-BF72-13C271F905FB}" type="pres">
      <dgm:prSet presAssocID="{69258869-4DB0-4C25-A60C-BBAA190F7E4F}" presName="connTx" presStyleLbl="parChTrans1D4" presStyleIdx="0" presStyleCnt="4"/>
      <dgm:spPr/>
      <dgm:t>
        <a:bodyPr/>
        <a:lstStyle/>
        <a:p>
          <a:endParaRPr lang="en-US"/>
        </a:p>
      </dgm:t>
    </dgm:pt>
    <dgm:pt modelId="{80A0B723-F297-45A0-BD53-33C4DFBEEAA7}" type="pres">
      <dgm:prSet presAssocID="{AF457130-4056-40A3-B365-A503ABE0E7D6}" presName="root2" presStyleCnt="0"/>
      <dgm:spPr/>
    </dgm:pt>
    <dgm:pt modelId="{51E39F2C-C084-4106-A011-F22DEA6AB206}" type="pres">
      <dgm:prSet presAssocID="{AF457130-4056-40A3-B365-A503ABE0E7D6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F3DD1F-8C98-4318-A9DD-84C2F6D9B515}" type="pres">
      <dgm:prSet presAssocID="{AF457130-4056-40A3-B365-A503ABE0E7D6}" presName="level3hierChild" presStyleCnt="0"/>
      <dgm:spPr/>
    </dgm:pt>
    <dgm:pt modelId="{56AA0E5A-F4DC-4A39-A1D4-ADD3496B5F9D}" type="pres">
      <dgm:prSet presAssocID="{24C51166-319F-430E-A332-266074D44EBF}" presName="conn2-1" presStyleLbl="parChTrans1D4" presStyleIdx="1" presStyleCnt="4"/>
      <dgm:spPr/>
      <dgm:t>
        <a:bodyPr/>
        <a:lstStyle/>
        <a:p>
          <a:endParaRPr lang="en-US"/>
        </a:p>
      </dgm:t>
    </dgm:pt>
    <dgm:pt modelId="{63DACC95-6FBB-456D-BB29-75BCAEE16456}" type="pres">
      <dgm:prSet presAssocID="{24C51166-319F-430E-A332-266074D44EBF}" presName="connTx" presStyleLbl="parChTrans1D4" presStyleIdx="1" presStyleCnt="4"/>
      <dgm:spPr/>
      <dgm:t>
        <a:bodyPr/>
        <a:lstStyle/>
        <a:p>
          <a:endParaRPr lang="en-US"/>
        </a:p>
      </dgm:t>
    </dgm:pt>
    <dgm:pt modelId="{78A7A93A-538B-4369-A2C3-499B199D8F81}" type="pres">
      <dgm:prSet presAssocID="{0E581B4D-C142-44E2-9495-9E4691CB9E90}" presName="root2" presStyleCnt="0"/>
      <dgm:spPr/>
    </dgm:pt>
    <dgm:pt modelId="{1642258F-FD85-4CF4-B988-B416C3AF9D73}" type="pres">
      <dgm:prSet presAssocID="{0E581B4D-C142-44E2-9495-9E4691CB9E90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7EF675-44E7-4873-B374-F04D771D4DB5}" type="pres">
      <dgm:prSet presAssocID="{0E581B4D-C142-44E2-9495-9E4691CB9E90}" presName="level3hierChild" presStyleCnt="0"/>
      <dgm:spPr/>
    </dgm:pt>
    <dgm:pt modelId="{2E057A7B-5FAE-49D3-8F91-4F15CEC092E0}" type="pres">
      <dgm:prSet presAssocID="{8042CFBA-1DCC-4969-8BAB-58D83B7D65AC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8622A27D-9962-4051-8AC3-D8BE2E11E2F3}" type="pres">
      <dgm:prSet presAssocID="{8042CFBA-1DCC-4969-8BAB-58D83B7D65AC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4802CB6-5F9B-456B-864F-672A9E8646A4}" type="pres">
      <dgm:prSet presAssocID="{E5A8E925-56C1-45BC-83D4-02ABBA731AD7}" presName="root2" presStyleCnt="0"/>
      <dgm:spPr/>
    </dgm:pt>
    <dgm:pt modelId="{18946A7D-3D1E-4E2F-AD3E-9DFCB14042A0}" type="pres">
      <dgm:prSet presAssocID="{E5A8E925-56C1-45BC-83D4-02ABBA731AD7}" presName="LevelTwoTextNode" presStyleLbl="asst1" presStyleIdx="1" presStyleCnt="2" custScaleY="2002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86EA73-A7FF-4926-9981-F0BD8E346CD4}" type="pres">
      <dgm:prSet presAssocID="{E5A8E925-56C1-45BC-83D4-02ABBA731AD7}" presName="level3hierChild" presStyleCnt="0"/>
      <dgm:spPr/>
    </dgm:pt>
    <dgm:pt modelId="{85684A2C-804F-4455-80E9-268906AD9EE3}" type="pres">
      <dgm:prSet presAssocID="{5DC66600-795A-49E7-AAA3-088DC78ACCEE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FB5D6A73-DF26-4336-B379-DD4E4E4E52FD}" type="pres">
      <dgm:prSet presAssocID="{5DC66600-795A-49E7-AAA3-088DC78ACCEE}" presName="connTx" presStyleLbl="parChTrans1D3" presStyleIdx="1" presStyleCnt="2"/>
      <dgm:spPr/>
      <dgm:t>
        <a:bodyPr/>
        <a:lstStyle/>
        <a:p>
          <a:endParaRPr lang="en-US"/>
        </a:p>
      </dgm:t>
    </dgm:pt>
    <dgm:pt modelId="{347CE033-FBBD-4816-92FB-9A22AD6129E9}" type="pres">
      <dgm:prSet presAssocID="{8F0A576B-3895-4C92-9DC9-2A4E53992E77}" presName="root2" presStyleCnt="0"/>
      <dgm:spPr/>
    </dgm:pt>
    <dgm:pt modelId="{02138B70-5A0D-4CE1-95CD-16D2FE4564B5}" type="pres">
      <dgm:prSet presAssocID="{8F0A576B-3895-4C92-9DC9-2A4E53992E77}" presName="LevelTwoTextNode" presStyleLbl="node3" presStyleIdx="1" presStyleCnt="2" custScaleY="2002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D8A4C2-C422-4EB2-8B93-FE04EF46F596}" type="pres">
      <dgm:prSet presAssocID="{8F0A576B-3895-4C92-9DC9-2A4E53992E77}" presName="level3hierChild" presStyleCnt="0"/>
      <dgm:spPr/>
    </dgm:pt>
    <dgm:pt modelId="{207F0E07-30D8-4F98-BDBE-411182332FC9}" type="pres">
      <dgm:prSet presAssocID="{0E1EE7E9-BAC9-4C39-8065-80C0024BF034}" presName="conn2-1" presStyleLbl="parChTrans1D4" presStyleIdx="2" presStyleCnt="4"/>
      <dgm:spPr/>
      <dgm:t>
        <a:bodyPr/>
        <a:lstStyle/>
        <a:p>
          <a:endParaRPr lang="en-US"/>
        </a:p>
      </dgm:t>
    </dgm:pt>
    <dgm:pt modelId="{4C2B3BEC-5F6D-4AF1-A0A2-F8E730347D7F}" type="pres">
      <dgm:prSet presAssocID="{0E1EE7E9-BAC9-4C39-8065-80C0024BF034}" presName="connTx" presStyleLbl="parChTrans1D4" presStyleIdx="2" presStyleCnt="4"/>
      <dgm:spPr/>
      <dgm:t>
        <a:bodyPr/>
        <a:lstStyle/>
        <a:p>
          <a:endParaRPr lang="en-US"/>
        </a:p>
      </dgm:t>
    </dgm:pt>
    <dgm:pt modelId="{5BF7156E-FBC2-4D84-B67C-B305ED36566D}" type="pres">
      <dgm:prSet presAssocID="{133733B6-491C-42C1-B323-143A2F8BB6E2}" presName="root2" presStyleCnt="0"/>
      <dgm:spPr/>
    </dgm:pt>
    <dgm:pt modelId="{6EB43648-A348-4F87-AF80-CF95AFA5D51F}" type="pres">
      <dgm:prSet presAssocID="{133733B6-491C-42C1-B323-143A2F8BB6E2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954ADC-5F25-4451-AFDC-67BD9389F3BE}" type="pres">
      <dgm:prSet presAssocID="{133733B6-491C-42C1-B323-143A2F8BB6E2}" presName="level3hierChild" presStyleCnt="0"/>
      <dgm:spPr/>
    </dgm:pt>
    <dgm:pt modelId="{EF27B365-11F7-4C2C-89A7-3F352A35BD7D}" type="pres">
      <dgm:prSet presAssocID="{D8B428CE-43DF-497E-ACD4-E051B114AF4E}" presName="conn2-1" presStyleLbl="parChTrans1D4" presStyleIdx="3" presStyleCnt="4"/>
      <dgm:spPr/>
      <dgm:t>
        <a:bodyPr/>
        <a:lstStyle/>
        <a:p>
          <a:endParaRPr lang="en-US"/>
        </a:p>
      </dgm:t>
    </dgm:pt>
    <dgm:pt modelId="{2F8DAC75-B65C-4F3D-8ACE-7BAE8B5F8A08}" type="pres">
      <dgm:prSet presAssocID="{D8B428CE-43DF-497E-ACD4-E051B114AF4E}" presName="connTx" presStyleLbl="parChTrans1D4" presStyleIdx="3" presStyleCnt="4"/>
      <dgm:spPr/>
      <dgm:t>
        <a:bodyPr/>
        <a:lstStyle/>
        <a:p>
          <a:endParaRPr lang="en-US"/>
        </a:p>
      </dgm:t>
    </dgm:pt>
    <dgm:pt modelId="{02EFB6D6-A74A-4A81-8043-70BF7AE7E0E8}" type="pres">
      <dgm:prSet presAssocID="{AC7A69E8-D131-4EB8-A083-7544FE5FD703}" presName="root2" presStyleCnt="0"/>
      <dgm:spPr/>
    </dgm:pt>
    <dgm:pt modelId="{60F4E410-0A25-407D-9D22-3714A44B0EF9}" type="pres">
      <dgm:prSet presAssocID="{AC7A69E8-D131-4EB8-A083-7544FE5FD703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A8E234-8D5A-4A76-9E5E-A954C2BB3F9C}" type="pres">
      <dgm:prSet presAssocID="{AC7A69E8-D131-4EB8-A083-7544FE5FD703}" presName="level3hierChild" presStyleCnt="0"/>
      <dgm:spPr/>
    </dgm:pt>
  </dgm:ptLst>
  <dgm:cxnLst>
    <dgm:cxn modelId="{CAF81C61-60E6-4F6E-836E-E554CB2A5DCD}" type="presOf" srcId="{8042CFBA-1DCC-4969-8BAB-58D83B7D65AC}" destId="{8622A27D-9962-4051-8AC3-D8BE2E11E2F3}" srcOrd="1" destOrd="0" presId="urn:microsoft.com/office/officeart/2005/8/layout/hierarchy2"/>
    <dgm:cxn modelId="{000F49F7-9C3C-4A6B-B837-66F29337C1A4}" type="presOf" srcId="{0E1EE7E9-BAC9-4C39-8065-80C0024BF034}" destId="{4C2B3BEC-5F6D-4AF1-A0A2-F8E730347D7F}" srcOrd="1" destOrd="0" presId="urn:microsoft.com/office/officeart/2005/8/layout/hierarchy2"/>
    <dgm:cxn modelId="{DC003E88-A987-4720-A36A-364DC1E964D4}" type="presOf" srcId="{0E581B4D-C142-44E2-9495-9E4691CB9E90}" destId="{1642258F-FD85-4CF4-B988-B416C3AF9D73}" srcOrd="0" destOrd="0" presId="urn:microsoft.com/office/officeart/2005/8/layout/hierarchy2"/>
    <dgm:cxn modelId="{9BB6B823-651A-4239-A525-FCA39706FCC9}" type="presOf" srcId="{8042CFBA-1DCC-4969-8BAB-58D83B7D65AC}" destId="{2E057A7B-5FAE-49D3-8F91-4F15CEC092E0}" srcOrd="0" destOrd="0" presId="urn:microsoft.com/office/officeart/2005/8/layout/hierarchy2"/>
    <dgm:cxn modelId="{0786D639-2BD0-42CF-80BA-65253A59FC89}" type="presOf" srcId="{45A4918F-AABB-4B8E-8563-5F57F6D59FF4}" destId="{8E4889F1-4782-45AC-9F74-6CC4C547E3BA}" srcOrd="0" destOrd="0" presId="urn:microsoft.com/office/officeart/2005/8/layout/hierarchy2"/>
    <dgm:cxn modelId="{43D9E195-CD6C-4EE0-AB71-EA8F19B3D0EE}" type="presOf" srcId="{317FEED3-4241-4372-8D92-F195AAA398FF}" destId="{1B11B150-DA44-4155-977E-9222A5C3449D}" srcOrd="1" destOrd="0" presId="urn:microsoft.com/office/officeart/2005/8/layout/hierarchy2"/>
    <dgm:cxn modelId="{CBE331D4-0177-41C0-AAAE-F3D37B1C671C}" type="presOf" srcId="{A75B5874-D3FC-418D-9C7A-EC629DAE5D10}" destId="{698AD33B-B796-4C19-855A-904CAD73EB6A}" srcOrd="0" destOrd="0" presId="urn:microsoft.com/office/officeart/2005/8/layout/hierarchy2"/>
    <dgm:cxn modelId="{645AE24B-62DF-4CC7-B66A-2CAF635E7D96}" type="presOf" srcId="{69258869-4DB0-4C25-A60C-BBAA190F7E4F}" destId="{FAF5BBAF-A680-4AC1-8ED0-BB2E6421161E}" srcOrd="0" destOrd="0" presId="urn:microsoft.com/office/officeart/2005/8/layout/hierarchy2"/>
    <dgm:cxn modelId="{3FC83DEC-3314-4C13-82AA-D4EBF4919832}" srcId="{45A4918F-AABB-4B8E-8563-5F57F6D59FF4}" destId="{0E581B4D-C142-44E2-9495-9E4691CB9E90}" srcOrd="1" destOrd="0" parTransId="{24C51166-319F-430E-A332-266074D44EBF}" sibTransId="{AE01AA10-2812-4414-8314-B54614945128}"/>
    <dgm:cxn modelId="{4DAE6BCF-109A-4ACF-834F-BB4A18B3F2C3}" type="presOf" srcId="{A3662B9D-69FF-4B39-8E41-FC2087AB1F3C}" destId="{B9ADCF78-41CF-4306-8030-AA74EC2FAEAD}" srcOrd="0" destOrd="0" presId="urn:microsoft.com/office/officeart/2005/8/layout/hierarchy2"/>
    <dgm:cxn modelId="{A03F53A1-5EE8-4CF2-B0E0-58563CC50868}" type="presOf" srcId="{24C51166-319F-430E-A332-266074D44EBF}" destId="{56AA0E5A-F4DC-4A39-A1D4-ADD3496B5F9D}" srcOrd="0" destOrd="0" presId="urn:microsoft.com/office/officeart/2005/8/layout/hierarchy2"/>
    <dgm:cxn modelId="{817E182E-11BC-4973-B989-C25E823B1E77}" type="presOf" srcId="{D8B428CE-43DF-497E-ACD4-E051B114AF4E}" destId="{EF27B365-11F7-4C2C-89A7-3F352A35BD7D}" srcOrd="0" destOrd="0" presId="urn:microsoft.com/office/officeart/2005/8/layout/hierarchy2"/>
    <dgm:cxn modelId="{5955E5E9-8CDC-4A8B-B89D-962EC3CD3636}" type="presOf" srcId="{317FEED3-4241-4372-8D92-F195AAA398FF}" destId="{46D06A41-5B0A-4BD5-9666-B3343C127547}" srcOrd="0" destOrd="0" presId="urn:microsoft.com/office/officeart/2005/8/layout/hierarchy2"/>
    <dgm:cxn modelId="{4A45857A-46A8-4A1E-AAE9-9DBCBBE61615}" srcId="{66E6CC90-5140-47CD-A963-7327A0CDAD62}" destId="{A3662B9D-69FF-4B39-8E41-FC2087AB1F3C}" srcOrd="0" destOrd="0" parTransId="{A75B5874-D3FC-418D-9C7A-EC629DAE5D10}" sibTransId="{01E01F36-AB86-4ABA-9BDD-0099BE49BAD0}"/>
    <dgm:cxn modelId="{F0AE0344-6DDD-41ED-8AB5-E5BA1B093C6B}" type="presOf" srcId="{AF457130-4056-40A3-B365-A503ABE0E7D6}" destId="{51E39F2C-C084-4106-A011-F22DEA6AB206}" srcOrd="0" destOrd="0" presId="urn:microsoft.com/office/officeart/2005/8/layout/hierarchy2"/>
    <dgm:cxn modelId="{FC8420F7-908B-49F8-8DC8-793A55BDEE65}" type="presOf" srcId="{5DC66600-795A-49E7-AAA3-088DC78ACCEE}" destId="{85684A2C-804F-4455-80E9-268906AD9EE3}" srcOrd="0" destOrd="0" presId="urn:microsoft.com/office/officeart/2005/8/layout/hierarchy2"/>
    <dgm:cxn modelId="{08E0F242-9184-480A-BD73-FF8F469B0641}" srcId="{E5A8E925-56C1-45BC-83D4-02ABBA731AD7}" destId="{8F0A576B-3895-4C92-9DC9-2A4E53992E77}" srcOrd="0" destOrd="0" parTransId="{5DC66600-795A-49E7-AAA3-088DC78ACCEE}" sibTransId="{3730DDB5-1868-4258-90B5-FC47234CBBF8}"/>
    <dgm:cxn modelId="{42852A07-7D8A-4E9E-B3EE-870DBCF797D3}" type="presOf" srcId="{D8B428CE-43DF-497E-ACD4-E051B114AF4E}" destId="{2F8DAC75-B65C-4F3D-8ACE-7BAE8B5F8A08}" srcOrd="1" destOrd="0" presId="urn:microsoft.com/office/officeart/2005/8/layout/hierarchy2"/>
    <dgm:cxn modelId="{C63D7245-7414-4ED6-8889-AB75A48C755C}" type="presOf" srcId="{8F0A576B-3895-4C92-9DC9-2A4E53992E77}" destId="{02138B70-5A0D-4CE1-95CD-16D2FE4564B5}" srcOrd="0" destOrd="0" presId="urn:microsoft.com/office/officeart/2005/8/layout/hierarchy2"/>
    <dgm:cxn modelId="{0FC0726F-0A75-4862-93FD-B5669A2E2EDE}" srcId="{66E6CC90-5140-47CD-A963-7327A0CDAD62}" destId="{E5A8E925-56C1-45BC-83D4-02ABBA731AD7}" srcOrd="1" destOrd="0" parTransId="{8042CFBA-1DCC-4969-8BAB-58D83B7D65AC}" sibTransId="{06FEF186-68B7-431F-A185-16A014B34548}"/>
    <dgm:cxn modelId="{437D90D7-7476-4CD7-BBA9-703F1286ED7C}" type="presOf" srcId="{E5A8E925-56C1-45BC-83D4-02ABBA731AD7}" destId="{18946A7D-3D1E-4E2F-AD3E-9DFCB14042A0}" srcOrd="0" destOrd="0" presId="urn:microsoft.com/office/officeart/2005/8/layout/hierarchy2"/>
    <dgm:cxn modelId="{F99E0ADC-2322-4306-91CB-53FD6C4A1939}" type="presOf" srcId="{AC7A69E8-D131-4EB8-A083-7544FE5FD703}" destId="{60F4E410-0A25-407D-9D22-3714A44B0EF9}" srcOrd="0" destOrd="0" presId="urn:microsoft.com/office/officeart/2005/8/layout/hierarchy2"/>
    <dgm:cxn modelId="{DCD43549-227D-4FD1-A177-FBA7E4ECA68F}" type="presOf" srcId="{66E6CC90-5140-47CD-A963-7327A0CDAD62}" destId="{03B34246-4758-4F59-B05D-9288729FC682}" srcOrd="0" destOrd="0" presId="urn:microsoft.com/office/officeart/2005/8/layout/hierarchy2"/>
    <dgm:cxn modelId="{A6C3B325-49DA-4A7F-817D-A69EB3B74329}" srcId="{A3662B9D-69FF-4B39-8E41-FC2087AB1F3C}" destId="{45A4918F-AABB-4B8E-8563-5F57F6D59FF4}" srcOrd="0" destOrd="0" parTransId="{317FEED3-4241-4372-8D92-F195AAA398FF}" sibTransId="{3DFB0D4D-CB46-4E5D-80CB-00E8C189B864}"/>
    <dgm:cxn modelId="{7CDD49CB-FB58-461E-8DFC-F8926F0D8A30}" type="presOf" srcId="{24C51166-319F-430E-A332-266074D44EBF}" destId="{63DACC95-6FBB-456D-BB29-75BCAEE16456}" srcOrd="1" destOrd="0" presId="urn:microsoft.com/office/officeart/2005/8/layout/hierarchy2"/>
    <dgm:cxn modelId="{A0499C56-CC85-467A-8F4D-8AD9F84F1297}" type="presOf" srcId="{69258869-4DB0-4C25-A60C-BBAA190F7E4F}" destId="{EB4A6A1F-D1F2-4327-BF72-13C271F905FB}" srcOrd="1" destOrd="0" presId="urn:microsoft.com/office/officeart/2005/8/layout/hierarchy2"/>
    <dgm:cxn modelId="{19C51C5D-4023-449E-9BF6-256D4336387B}" type="presOf" srcId="{A75B5874-D3FC-418D-9C7A-EC629DAE5D10}" destId="{6C6F9A0B-4A96-40BB-A4D9-01462CA69E47}" srcOrd="1" destOrd="0" presId="urn:microsoft.com/office/officeart/2005/8/layout/hierarchy2"/>
    <dgm:cxn modelId="{EF851B7B-B2AB-4CBC-81B3-C1105798D63C}" srcId="{8F0A576B-3895-4C92-9DC9-2A4E53992E77}" destId="{AC7A69E8-D131-4EB8-A083-7544FE5FD703}" srcOrd="1" destOrd="0" parTransId="{D8B428CE-43DF-497E-ACD4-E051B114AF4E}" sibTransId="{F281AD55-165B-4B5E-B40A-1EEBEC819D18}"/>
    <dgm:cxn modelId="{FCD48BE0-AFC3-4C5E-B95C-97A001E64E60}" srcId="{8F0A576B-3895-4C92-9DC9-2A4E53992E77}" destId="{133733B6-491C-42C1-B323-143A2F8BB6E2}" srcOrd="0" destOrd="0" parTransId="{0E1EE7E9-BAC9-4C39-8065-80C0024BF034}" sibTransId="{1DDC1671-697F-44BA-912D-2FF92536F909}"/>
    <dgm:cxn modelId="{228A7CDD-97CF-47FA-B4D4-E6E8780612AA}" type="presOf" srcId="{133733B6-491C-42C1-B323-143A2F8BB6E2}" destId="{6EB43648-A348-4F87-AF80-CF95AFA5D51F}" srcOrd="0" destOrd="0" presId="urn:microsoft.com/office/officeart/2005/8/layout/hierarchy2"/>
    <dgm:cxn modelId="{C3C9635A-5F51-4F8F-9F99-B3DA66908437}" type="presOf" srcId="{0E1EE7E9-BAC9-4C39-8065-80C0024BF034}" destId="{207F0E07-30D8-4F98-BDBE-411182332FC9}" srcOrd="0" destOrd="0" presId="urn:microsoft.com/office/officeart/2005/8/layout/hierarchy2"/>
    <dgm:cxn modelId="{4960A10A-C213-443A-9006-4D8796DCF8A2}" type="presOf" srcId="{7CABA496-B3FA-4BA1-9B57-56EA79F33E0F}" destId="{2AEDF73C-4C76-449C-8D5E-6658C0E3D38E}" srcOrd="0" destOrd="0" presId="urn:microsoft.com/office/officeart/2005/8/layout/hierarchy2"/>
    <dgm:cxn modelId="{3272015B-C03A-424C-8CD0-BA2862396AA0}" type="presOf" srcId="{5DC66600-795A-49E7-AAA3-088DC78ACCEE}" destId="{FB5D6A73-DF26-4336-B379-DD4E4E4E52FD}" srcOrd="1" destOrd="0" presId="urn:microsoft.com/office/officeart/2005/8/layout/hierarchy2"/>
    <dgm:cxn modelId="{334EABA5-6417-4C9E-A814-649C63453969}" srcId="{7CABA496-B3FA-4BA1-9B57-56EA79F33E0F}" destId="{66E6CC90-5140-47CD-A963-7327A0CDAD62}" srcOrd="0" destOrd="0" parTransId="{0AC2B73E-459A-40C7-B290-731FA68526FF}" sibTransId="{27E5C145-FA6D-48E9-B59A-2CA5580F0A72}"/>
    <dgm:cxn modelId="{642705FA-A55A-4AF4-AE8B-5E51B9EFFC6A}" srcId="{45A4918F-AABB-4B8E-8563-5F57F6D59FF4}" destId="{AF457130-4056-40A3-B365-A503ABE0E7D6}" srcOrd="0" destOrd="0" parTransId="{69258869-4DB0-4C25-A60C-BBAA190F7E4F}" sibTransId="{2CAB91C4-72A8-4AF5-A0EC-3C121B646029}"/>
    <dgm:cxn modelId="{7B0D97A2-9253-4BE7-BCCC-8B549B18DADD}" type="presParOf" srcId="{2AEDF73C-4C76-449C-8D5E-6658C0E3D38E}" destId="{CB368C67-4C8B-4A29-84CC-438CC940E420}" srcOrd="0" destOrd="0" presId="urn:microsoft.com/office/officeart/2005/8/layout/hierarchy2"/>
    <dgm:cxn modelId="{FAA4009F-BE35-4443-BF86-BAEDE830207D}" type="presParOf" srcId="{CB368C67-4C8B-4A29-84CC-438CC940E420}" destId="{03B34246-4758-4F59-B05D-9288729FC682}" srcOrd="0" destOrd="0" presId="urn:microsoft.com/office/officeart/2005/8/layout/hierarchy2"/>
    <dgm:cxn modelId="{D478AA52-B890-4995-A2F3-74CBA56962EA}" type="presParOf" srcId="{CB368C67-4C8B-4A29-84CC-438CC940E420}" destId="{B3A998B6-1FDB-4E6A-8E16-715AB6DC064B}" srcOrd="1" destOrd="0" presId="urn:microsoft.com/office/officeart/2005/8/layout/hierarchy2"/>
    <dgm:cxn modelId="{02CA3C70-A873-4A17-A1FD-A904566B11BA}" type="presParOf" srcId="{B3A998B6-1FDB-4E6A-8E16-715AB6DC064B}" destId="{698AD33B-B796-4C19-855A-904CAD73EB6A}" srcOrd="0" destOrd="0" presId="urn:microsoft.com/office/officeart/2005/8/layout/hierarchy2"/>
    <dgm:cxn modelId="{70E8D2AC-A1FE-42F6-B4A8-E7F4D2CF9892}" type="presParOf" srcId="{698AD33B-B796-4C19-855A-904CAD73EB6A}" destId="{6C6F9A0B-4A96-40BB-A4D9-01462CA69E47}" srcOrd="0" destOrd="0" presId="urn:microsoft.com/office/officeart/2005/8/layout/hierarchy2"/>
    <dgm:cxn modelId="{448719B8-EE0D-4195-A114-3523A6E13563}" type="presParOf" srcId="{B3A998B6-1FDB-4E6A-8E16-715AB6DC064B}" destId="{1430A1C7-2FD7-4D58-8A2F-50D577245F7A}" srcOrd="1" destOrd="0" presId="urn:microsoft.com/office/officeart/2005/8/layout/hierarchy2"/>
    <dgm:cxn modelId="{B35381B9-2008-4D22-8E7C-6D0ACB501C35}" type="presParOf" srcId="{1430A1C7-2FD7-4D58-8A2F-50D577245F7A}" destId="{B9ADCF78-41CF-4306-8030-AA74EC2FAEAD}" srcOrd="0" destOrd="0" presId="urn:microsoft.com/office/officeart/2005/8/layout/hierarchy2"/>
    <dgm:cxn modelId="{7F2D6043-A399-4187-9ECC-480448657840}" type="presParOf" srcId="{1430A1C7-2FD7-4D58-8A2F-50D577245F7A}" destId="{EF7D404F-75C0-4A99-9D69-FE1DFD87EBBD}" srcOrd="1" destOrd="0" presId="urn:microsoft.com/office/officeart/2005/8/layout/hierarchy2"/>
    <dgm:cxn modelId="{B34A5F8E-35F7-446A-9625-35C3A98B0773}" type="presParOf" srcId="{EF7D404F-75C0-4A99-9D69-FE1DFD87EBBD}" destId="{46D06A41-5B0A-4BD5-9666-B3343C127547}" srcOrd="0" destOrd="0" presId="urn:microsoft.com/office/officeart/2005/8/layout/hierarchy2"/>
    <dgm:cxn modelId="{54CE80D6-1931-435D-BDFD-2DC4A0400BE7}" type="presParOf" srcId="{46D06A41-5B0A-4BD5-9666-B3343C127547}" destId="{1B11B150-DA44-4155-977E-9222A5C3449D}" srcOrd="0" destOrd="0" presId="urn:microsoft.com/office/officeart/2005/8/layout/hierarchy2"/>
    <dgm:cxn modelId="{0B73F337-6E41-4028-81AD-F07A5E0BA0DB}" type="presParOf" srcId="{EF7D404F-75C0-4A99-9D69-FE1DFD87EBBD}" destId="{15101679-4BEF-48A2-9AEC-C646F50E79CE}" srcOrd="1" destOrd="0" presId="urn:microsoft.com/office/officeart/2005/8/layout/hierarchy2"/>
    <dgm:cxn modelId="{0F452E12-77DA-4824-9AA1-687F98CD68DF}" type="presParOf" srcId="{15101679-4BEF-48A2-9AEC-C646F50E79CE}" destId="{8E4889F1-4782-45AC-9F74-6CC4C547E3BA}" srcOrd="0" destOrd="0" presId="urn:microsoft.com/office/officeart/2005/8/layout/hierarchy2"/>
    <dgm:cxn modelId="{C5829DA0-7D37-48BF-9643-D2A310187F24}" type="presParOf" srcId="{15101679-4BEF-48A2-9AEC-C646F50E79CE}" destId="{56BECEB5-5FDE-4623-AFB1-589986A11356}" srcOrd="1" destOrd="0" presId="urn:microsoft.com/office/officeart/2005/8/layout/hierarchy2"/>
    <dgm:cxn modelId="{0517EEF9-939F-4C95-A972-8756EC27BD87}" type="presParOf" srcId="{56BECEB5-5FDE-4623-AFB1-589986A11356}" destId="{FAF5BBAF-A680-4AC1-8ED0-BB2E6421161E}" srcOrd="0" destOrd="0" presId="urn:microsoft.com/office/officeart/2005/8/layout/hierarchy2"/>
    <dgm:cxn modelId="{9830137D-2D2A-42C6-89D2-B80C219B1B9A}" type="presParOf" srcId="{FAF5BBAF-A680-4AC1-8ED0-BB2E6421161E}" destId="{EB4A6A1F-D1F2-4327-BF72-13C271F905FB}" srcOrd="0" destOrd="0" presId="urn:microsoft.com/office/officeart/2005/8/layout/hierarchy2"/>
    <dgm:cxn modelId="{1ECC54A3-CA24-4F90-A5AC-9B4ED07EE5AA}" type="presParOf" srcId="{56BECEB5-5FDE-4623-AFB1-589986A11356}" destId="{80A0B723-F297-45A0-BD53-33C4DFBEEAA7}" srcOrd="1" destOrd="0" presId="urn:microsoft.com/office/officeart/2005/8/layout/hierarchy2"/>
    <dgm:cxn modelId="{B9B1BDE9-C3C7-41D1-9A50-FBD9B264AD46}" type="presParOf" srcId="{80A0B723-F297-45A0-BD53-33C4DFBEEAA7}" destId="{51E39F2C-C084-4106-A011-F22DEA6AB206}" srcOrd="0" destOrd="0" presId="urn:microsoft.com/office/officeart/2005/8/layout/hierarchy2"/>
    <dgm:cxn modelId="{8DD529B2-0982-4062-8142-04A03CBCB044}" type="presParOf" srcId="{80A0B723-F297-45A0-BD53-33C4DFBEEAA7}" destId="{DDF3DD1F-8C98-4318-A9DD-84C2F6D9B515}" srcOrd="1" destOrd="0" presId="urn:microsoft.com/office/officeart/2005/8/layout/hierarchy2"/>
    <dgm:cxn modelId="{02B064CE-1D24-4D6E-8F59-3EA9E5FDA9B1}" type="presParOf" srcId="{56BECEB5-5FDE-4623-AFB1-589986A11356}" destId="{56AA0E5A-F4DC-4A39-A1D4-ADD3496B5F9D}" srcOrd="2" destOrd="0" presId="urn:microsoft.com/office/officeart/2005/8/layout/hierarchy2"/>
    <dgm:cxn modelId="{BA854122-1F91-4CBA-AB78-77169B364F21}" type="presParOf" srcId="{56AA0E5A-F4DC-4A39-A1D4-ADD3496B5F9D}" destId="{63DACC95-6FBB-456D-BB29-75BCAEE16456}" srcOrd="0" destOrd="0" presId="urn:microsoft.com/office/officeart/2005/8/layout/hierarchy2"/>
    <dgm:cxn modelId="{02772C1D-6541-4BEE-8AF3-F2EDB3FCB45F}" type="presParOf" srcId="{56BECEB5-5FDE-4623-AFB1-589986A11356}" destId="{78A7A93A-538B-4369-A2C3-499B199D8F81}" srcOrd="3" destOrd="0" presId="urn:microsoft.com/office/officeart/2005/8/layout/hierarchy2"/>
    <dgm:cxn modelId="{A2535253-9B8D-4594-BE18-5DD06302AB91}" type="presParOf" srcId="{78A7A93A-538B-4369-A2C3-499B199D8F81}" destId="{1642258F-FD85-4CF4-B988-B416C3AF9D73}" srcOrd="0" destOrd="0" presId="urn:microsoft.com/office/officeart/2005/8/layout/hierarchy2"/>
    <dgm:cxn modelId="{69C113BC-9316-44C2-B5C4-F2895C04AE11}" type="presParOf" srcId="{78A7A93A-538B-4369-A2C3-499B199D8F81}" destId="{B07EF675-44E7-4873-B374-F04D771D4DB5}" srcOrd="1" destOrd="0" presId="urn:microsoft.com/office/officeart/2005/8/layout/hierarchy2"/>
    <dgm:cxn modelId="{E407B1A1-BEAA-4E13-886F-A6D28C7E8AB0}" type="presParOf" srcId="{B3A998B6-1FDB-4E6A-8E16-715AB6DC064B}" destId="{2E057A7B-5FAE-49D3-8F91-4F15CEC092E0}" srcOrd="2" destOrd="0" presId="urn:microsoft.com/office/officeart/2005/8/layout/hierarchy2"/>
    <dgm:cxn modelId="{13D2DD62-34DA-4C53-BF67-F86091892CA9}" type="presParOf" srcId="{2E057A7B-5FAE-49D3-8F91-4F15CEC092E0}" destId="{8622A27D-9962-4051-8AC3-D8BE2E11E2F3}" srcOrd="0" destOrd="0" presId="urn:microsoft.com/office/officeart/2005/8/layout/hierarchy2"/>
    <dgm:cxn modelId="{EFF7B294-9B6F-4F86-AAD8-F8780044BFCD}" type="presParOf" srcId="{B3A998B6-1FDB-4E6A-8E16-715AB6DC064B}" destId="{64802CB6-5F9B-456B-864F-672A9E8646A4}" srcOrd="3" destOrd="0" presId="urn:microsoft.com/office/officeart/2005/8/layout/hierarchy2"/>
    <dgm:cxn modelId="{5B328F30-E636-4E1B-AB85-24238F5AE046}" type="presParOf" srcId="{64802CB6-5F9B-456B-864F-672A9E8646A4}" destId="{18946A7D-3D1E-4E2F-AD3E-9DFCB14042A0}" srcOrd="0" destOrd="0" presId="urn:microsoft.com/office/officeart/2005/8/layout/hierarchy2"/>
    <dgm:cxn modelId="{2EECCE0A-7315-4BCE-A6C8-C2D1E4D4C2AB}" type="presParOf" srcId="{64802CB6-5F9B-456B-864F-672A9E8646A4}" destId="{3586EA73-A7FF-4926-9981-F0BD8E346CD4}" srcOrd="1" destOrd="0" presId="urn:microsoft.com/office/officeart/2005/8/layout/hierarchy2"/>
    <dgm:cxn modelId="{9652822B-B9B0-44EB-94DE-40F9B2924545}" type="presParOf" srcId="{3586EA73-A7FF-4926-9981-F0BD8E346CD4}" destId="{85684A2C-804F-4455-80E9-268906AD9EE3}" srcOrd="0" destOrd="0" presId="urn:microsoft.com/office/officeart/2005/8/layout/hierarchy2"/>
    <dgm:cxn modelId="{531ADFF5-6251-4800-B086-EF502710E0CE}" type="presParOf" srcId="{85684A2C-804F-4455-80E9-268906AD9EE3}" destId="{FB5D6A73-DF26-4336-B379-DD4E4E4E52FD}" srcOrd="0" destOrd="0" presId="urn:microsoft.com/office/officeart/2005/8/layout/hierarchy2"/>
    <dgm:cxn modelId="{D2F9E646-93AC-4004-9B5D-2D4CCC4CC33D}" type="presParOf" srcId="{3586EA73-A7FF-4926-9981-F0BD8E346CD4}" destId="{347CE033-FBBD-4816-92FB-9A22AD6129E9}" srcOrd="1" destOrd="0" presId="urn:microsoft.com/office/officeart/2005/8/layout/hierarchy2"/>
    <dgm:cxn modelId="{2AA27EE8-2563-4862-9A4D-9A543AF9C111}" type="presParOf" srcId="{347CE033-FBBD-4816-92FB-9A22AD6129E9}" destId="{02138B70-5A0D-4CE1-95CD-16D2FE4564B5}" srcOrd="0" destOrd="0" presId="urn:microsoft.com/office/officeart/2005/8/layout/hierarchy2"/>
    <dgm:cxn modelId="{107D6B14-5AC0-4780-B39A-6C456C3A7F80}" type="presParOf" srcId="{347CE033-FBBD-4816-92FB-9A22AD6129E9}" destId="{77D8A4C2-C422-4EB2-8B93-FE04EF46F596}" srcOrd="1" destOrd="0" presId="urn:microsoft.com/office/officeart/2005/8/layout/hierarchy2"/>
    <dgm:cxn modelId="{EAF8A0A3-83CF-4A7C-843D-92AAC1CD0A8E}" type="presParOf" srcId="{77D8A4C2-C422-4EB2-8B93-FE04EF46F596}" destId="{207F0E07-30D8-4F98-BDBE-411182332FC9}" srcOrd="0" destOrd="0" presId="urn:microsoft.com/office/officeart/2005/8/layout/hierarchy2"/>
    <dgm:cxn modelId="{F8802761-880E-4FBE-926C-325251160975}" type="presParOf" srcId="{207F0E07-30D8-4F98-BDBE-411182332FC9}" destId="{4C2B3BEC-5F6D-4AF1-A0A2-F8E730347D7F}" srcOrd="0" destOrd="0" presId="urn:microsoft.com/office/officeart/2005/8/layout/hierarchy2"/>
    <dgm:cxn modelId="{12813151-B276-48EC-B966-391A5D631348}" type="presParOf" srcId="{77D8A4C2-C422-4EB2-8B93-FE04EF46F596}" destId="{5BF7156E-FBC2-4D84-B67C-B305ED36566D}" srcOrd="1" destOrd="0" presId="urn:microsoft.com/office/officeart/2005/8/layout/hierarchy2"/>
    <dgm:cxn modelId="{A7C766FE-D707-4FB6-B46C-26234A42CA49}" type="presParOf" srcId="{5BF7156E-FBC2-4D84-B67C-B305ED36566D}" destId="{6EB43648-A348-4F87-AF80-CF95AFA5D51F}" srcOrd="0" destOrd="0" presId="urn:microsoft.com/office/officeart/2005/8/layout/hierarchy2"/>
    <dgm:cxn modelId="{90916DE5-2A66-402F-BC99-F957ACC8AA80}" type="presParOf" srcId="{5BF7156E-FBC2-4D84-B67C-B305ED36566D}" destId="{9A954ADC-5F25-4451-AFDC-67BD9389F3BE}" srcOrd="1" destOrd="0" presId="urn:microsoft.com/office/officeart/2005/8/layout/hierarchy2"/>
    <dgm:cxn modelId="{E3F9CDF4-D3C3-478A-9A8C-06B12A93C0CB}" type="presParOf" srcId="{77D8A4C2-C422-4EB2-8B93-FE04EF46F596}" destId="{EF27B365-11F7-4C2C-89A7-3F352A35BD7D}" srcOrd="2" destOrd="0" presId="urn:microsoft.com/office/officeart/2005/8/layout/hierarchy2"/>
    <dgm:cxn modelId="{4335501D-87D4-4FB0-8C27-CD797D08EB0E}" type="presParOf" srcId="{EF27B365-11F7-4C2C-89A7-3F352A35BD7D}" destId="{2F8DAC75-B65C-4F3D-8ACE-7BAE8B5F8A08}" srcOrd="0" destOrd="0" presId="urn:microsoft.com/office/officeart/2005/8/layout/hierarchy2"/>
    <dgm:cxn modelId="{0D671120-27BD-4A2A-BF1B-D687397A3A49}" type="presParOf" srcId="{77D8A4C2-C422-4EB2-8B93-FE04EF46F596}" destId="{02EFB6D6-A74A-4A81-8043-70BF7AE7E0E8}" srcOrd="3" destOrd="0" presId="urn:microsoft.com/office/officeart/2005/8/layout/hierarchy2"/>
    <dgm:cxn modelId="{145786B6-24DE-4610-A8B8-B39E50B09BFE}" type="presParOf" srcId="{02EFB6D6-A74A-4A81-8043-70BF7AE7E0E8}" destId="{60F4E410-0A25-407D-9D22-3714A44B0EF9}" srcOrd="0" destOrd="0" presId="urn:microsoft.com/office/officeart/2005/8/layout/hierarchy2"/>
    <dgm:cxn modelId="{A934840B-B6F8-45D9-A883-92192BA80F38}" type="presParOf" srcId="{02EFB6D6-A74A-4A81-8043-70BF7AE7E0E8}" destId="{BDA8E234-8D5A-4A76-9E5E-A954C2BB3F9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85B74-5DD2-425D-98E3-CFBB0E18D8E2}">
      <dsp:nvSpPr>
        <dsp:cNvPr id="0" name=""/>
        <dsp:cNvSpPr/>
      </dsp:nvSpPr>
      <dsp:spPr>
        <a:xfrm>
          <a:off x="2268497" y="1671861"/>
          <a:ext cx="2092404" cy="2092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574922" y="1978286"/>
        <a:ext cx="1479554" cy="1479554"/>
      </dsp:txXfrm>
    </dsp:sp>
    <dsp:sp modelId="{DEEA9CE8-11E8-4BEB-A8EE-B00E9C4E40C9}">
      <dsp:nvSpPr>
        <dsp:cNvPr id="0" name=""/>
        <dsp:cNvSpPr/>
      </dsp:nvSpPr>
      <dsp:spPr>
        <a:xfrm rot="12900000">
          <a:off x="844080" y="1280113"/>
          <a:ext cx="1685680" cy="59633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EEDA9-3ACC-4570-BB8F-C5FAC6F47B5A}">
      <dsp:nvSpPr>
        <dsp:cNvPr id="0" name=""/>
        <dsp:cNvSpPr/>
      </dsp:nvSpPr>
      <dsp:spPr>
        <a:xfrm>
          <a:off x="-146489" y="299733"/>
          <a:ext cx="2285991" cy="15902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-99913" y="346309"/>
        <a:ext cx="2192839" cy="1497075"/>
      </dsp:txXfrm>
    </dsp:sp>
    <dsp:sp modelId="{C1E9A9CD-D4DB-4E02-A143-69F02B3839ED}">
      <dsp:nvSpPr>
        <dsp:cNvPr id="0" name=""/>
        <dsp:cNvSpPr/>
      </dsp:nvSpPr>
      <dsp:spPr>
        <a:xfrm rot="19500000">
          <a:off x="4099638" y="1280113"/>
          <a:ext cx="1685680" cy="59633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5286D-4698-4945-B738-143DD1038136}">
      <dsp:nvSpPr>
        <dsp:cNvPr id="0" name=""/>
        <dsp:cNvSpPr/>
      </dsp:nvSpPr>
      <dsp:spPr>
        <a:xfrm>
          <a:off x="4489897" y="299733"/>
          <a:ext cx="2285991" cy="15902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536473" y="346309"/>
        <a:ext cx="2192839" cy="14970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843BB-B1FC-4D8E-8506-974CC631F53C}">
      <dsp:nvSpPr>
        <dsp:cNvPr id="0" name=""/>
        <dsp:cNvSpPr/>
      </dsp:nvSpPr>
      <dsp:spPr>
        <a:xfrm>
          <a:off x="3039" y="806"/>
          <a:ext cx="8452120" cy="6189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Training often results in…</a:t>
          </a:r>
          <a:endParaRPr lang="en-US" sz="2700" kern="1200" dirty="0"/>
        </a:p>
      </dsp:txBody>
      <dsp:txXfrm>
        <a:off x="21167" y="18934"/>
        <a:ext cx="8415864" cy="582693"/>
      </dsp:txXfrm>
    </dsp:sp>
    <dsp:sp modelId="{C28AC4CD-D356-4087-A7CA-84358ACE2C75}">
      <dsp:nvSpPr>
        <dsp:cNvPr id="0" name=""/>
        <dsp:cNvSpPr/>
      </dsp:nvSpPr>
      <dsp:spPr>
        <a:xfrm>
          <a:off x="3039" y="797147"/>
          <a:ext cx="2667967" cy="14554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Greater job security</a:t>
          </a:r>
          <a:endParaRPr lang="en-US" sz="2600" kern="1200" dirty="0"/>
        </a:p>
      </dsp:txBody>
      <dsp:txXfrm>
        <a:off x="45667" y="839775"/>
        <a:ext cx="2582711" cy="1370171"/>
      </dsp:txXfrm>
    </dsp:sp>
    <dsp:sp modelId="{4BC4B4D5-6A54-4303-B374-228F3D2CED4B}">
      <dsp:nvSpPr>
        <dsp:cNvPr id="0" name=""/>
        <dsp:cNvSpPr/>
      </dsp:nvSpPr>
      <dsp:spPr>
        <a:xfrm>
          <a:off x="3039" y="2429965"/>
          <a:ext cx="2667967" cy="14554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Making connections with people</a:t>
          </a:r>
          <a:endParaRPr lang="en-US" sz="2400" kern="1200" dirty="0"/>
        </a:p>
      </dsp:txBody>
      <dsp:txXfrm>
        <a:off x="45667" y="2472593"/>
        <a:ext cx="2582711" cy="1370171"/>
      </dsp:txXfrm>
    </dsp:sp>
    <dsp:sp modelId="{B02AC679-5D01-40B6-8791-DA155BD8C0E2}">
      <dsp:nvSpPr>
        <dsp:cNvPr id="0" name=""/>
        <dsp:cNvSpPr/>
      </dsp:nvSpPr>
      <dsp:spPr>
        <a:xfrm>
          <a:off x="2895116" y="797147"/>
          <a:ext cx="2667967" cy="14554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Increased employability</a:t>
          </a:r>
          <a:endParaRPr lang="en-US" sz="2600" kern="1200" dirty="0"/>
        </a:p>
      </dsp:txBody>
      <dsp:txXfrm>
        <a:off x="2937744" y="839775"/>
        <a:ext cx="2582711" cy="1370171"/>
      </dsp:txXfrm>
    </dsp:sp>
    <dsp:sp modelId="{77C48688-7F73-4E2F-8AC6-E3396700EE0C}">
      <dsp:nvSpPr>
        <dsp:cNvPr id="0" name=""/>
        <dsp:cNvSpPr/>
      </dsp:nvSpPr>
      <dsp:spPr>
        <a:xfrm>
          <a:off x="2895116" y="2429965"/>
          <a:ext cx="2667967" cy="14554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Adding/enhancing skills</a:t>
          </a:r>
          <a:endParaRPr lang="en-US" sz="2400" kern="1200" dirty="0"/>
        </a:p>
      </dsp:txBody>
      <dsp:txXfrm>
        <a:off x="2937744" y="2472593"/>
        <a:ext cx="2582711" cy="1370171"/>
      </dsp:txXfrm>
    </dsp:sp>
    <dsp:sp modelId="{857DED4F-24C6-48AB-90AC-DA1D2B451C53}">
      <dsp:nvSpPr>
        <dsp:cNvPr id="0" name=""/>
        <dsp:cNvSpPr/>
      </dsp:nvSpPr>
      <dsp:spPr>
        <a:xfrm>
          <a:off x="5787192" y="797147"/>
          <a:ext cx="2667967" cy="14554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Increase earnings throughout a career</a:t>
          </a:r>
          <a:endParaRPr lang="en-US" sz="2600" kern="1200" dirty="0"/>
        </a:p>
      </dsp:txBody>
      <dsp:txXfrm>
        <a:off x="5829820" y="839775"/>
        <a:ext cx="2582711" cy="1370171"/>
      </dsp:txXfrm>
    </dsp:sp>
    <dsp:sp modelId="{6D746D92-1CB7-48AD-ACD7-A6CB43E3ECF8}">
      <dsp:nvSpPr>
        <dsp:cNvPr id="0" name=""/>
        <dsp:cNvSpPr/>
      </dsp:nvSpPr>
      <dsp:spPr>
        <a:xfrm>
          <a:off x="5787192" y="2429965"/>
          <a:ext cx="2667967" cy="14554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Increased knowledge</a:t>
          </a:r>
          <a:endParaRPr lang="en-US" sz="2400" kern="1200" dirty="0"/>
        </a:p>
      </dsp:txBody>
      <dsp:txXfrm>
        <a:off x="5829820" y="2472593"/>
        <a:ext cx="2582711" cy="13701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76298-3302-41AE-9237-D1A71218DC43}">
      <dsp:nvSpPr>
        <dsp:cNvPr id="0" name=""/>
        <dsp:cNvSpPr/>
      </dsp:nvSpPr>
      <dsp:spPr>
        <a:xfrm>
          <a:off x="1520" y="792721"/>
          <a:ext cx="1747949" cy="14221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Formal training with no degree</a:t>
          </a:r>
          <a:endParaRPr lang="en-US" sz="2400" kern="1200" dirty="0"/>
        </a:p>
      </dsp:txBody>
      <dsp:txXfrm>
        <a:off x="43173" y="834374"/>
        <a:ext cx="1664643" cy="1338825"/>
      </dsp:txXfrm>
    </dsp:sp>
    <dsp:sp modelId="{A5839D4E-F5D7-4F8D-A2AC-F0AC0BF4EF83}">
      <dsp:nvSpPr>
        <dsp:cNvPr id="0" name=""/>
        <dsp:cNvSpPr/>
      </dsp:nvSpPr>
      <dsp:spPr>
        <a:xfrm>
          <a:off x="176315" y="2214853"/>
          <a:ext cx="174794" cy="929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559"/>
              </a:lnTo>
              <a:lnTo>
                <a:pt x="174794" y="92955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CB218-4737-4E05-BFFA-BF0511F8F1E3}">
      <dsp:nvSpPr>
        <dsp:cNvPr id="0" name=""/>
        <dsp:cNvSpPr/>
      </dsp:nvSpPr>
      <dsp:spPr>
        <a:xfrm>
          <a:off x="351110" y="2433346"/>
          <a:ext cx="1398359" cy="142213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500" kern="1200" dirty="0" smtClean="0"/>
            <a:t>Become a specialist in an area (certificate or non-certificate)</a:t>
          </a:r>
        </a:p>
      </dsp:txBody>
      <dsp:txXfrm>
        <a:off x="392067" y="2474303"/>
        <a:ext cx="1316445" cy="1340217"/>
      </dsp:txXfrm>
    </dsp:sp>
    <dsp:sp modelId="{9F2074B3-597D-4818-8E0E-93A37701C52B}">
      <dsp:nvSpPr>
        <dsp:cNvPr id="0" name=""/>
        <dsp:cNvSpPr/>
      </dsp:nvSpPr>
      <dsp:spPr>
        <a:xfrm>
          <a:off x="2186457" y="792721"/>
          <a:ext cx="1747949" cy="14221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Some college, no degree</a:t>
          </a:r>
          <a:endParaRPr lang="en-US" sz="2400" kern="1200" dirty="0"/>
        </a:p>
      </dsp:txBody>
      <dsp:txXfrm>
        <a:off x="2228110" y="834374"/>
        <a:ext cx="1664643" cy="1338825"/>
      </dsp:txXfrm>
    </dsp:sp>
    <dsp:sp modelId="{2D65991E-030F-455B-BEDC-C078EDCF9A40}">
      <dsp:nvSpPr>
        <dsp:cNvPr id="0" name=""/>
        <dsp:cNvSpPr/>
      </dsp:nvSpPr>
      <dsp:spPr>
        <a:xfrm>
          <a:off x="2361252" y="2214853"/>
          <a:ext cx="174794" cy="929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559"/>
              </a:lnTo>
              <a:lnTo>
                <a:pt x="174794" y="92955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03F61-54C7-45B8-9F29-B9E0D7D38FE9}">
      <dsp:nvSpPr>
        <dsp:cNvPr id="0" name=""/>
        <dsp:cNvSpPr/>
      </dsp:nvSpPr>
      <dsp:spPr>
        <a:xfrm>
          <a:off x="2536047" y="2433346"/>
          <a:ext cx="1398359" cy="142213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Official degree requirements are not completed</a:t>
          </a:r>
          <a:endParaRPr lang="en-US" sz="1500" kern="1200" dirty="0"/>
        </a:p>
      </dsp:txBody>
      <dsp:txXfrm>
        <a:off x="2577004" y="2474303"/>
        <a:ext cx="1316445" cy="1340217"/>
      </dsp:txXfrm>
    </dsp:sp>
    <dsp:sp modelId="{EB24E216-AF13-4EC7-8EE0-522B5D70E540}">
      <dsp:nvSpPr>
        <dsp:cNvPr id="0" name=""/>
        <dsp:cNvSpPr/>
      </dsp:nvSpPr>
      <dsp:spPr>
        <a:xfrm>
          <a:off x="4371393" y="792721"/>
          <a:ext cx="1747949" cy="14221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Associate</a:t>
          </a:r>
          <a:endParaRPr lang="en-US" sz="2400" kern="1200" dirty="0"/>
        </a:p>
      </dsp:txBody>
      <dsp:txXfrm>
        <a:off x="4413046" y="834374"/>
        <a:ext cx="1664643" cy="1338825"/>
      </dsp:txXfrm>
    </dsp:sp>
    <dsp:sp modelId="{B5A56FBF-A0D2-44D5-A18E-590C9AE5758B}">
      <dsp:nvSpPr>
        <dsp:cNvPr id="0" name=""/>
        <dsp:cNvSpPr/>
      </dsp:nvSpPr>
      <dsp:spPr>
        <a:xfrm>
          <a:off x="4546188" y="2214853"/>
          <a:ext cx="174794" cy="929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559"/>
              </a:lnTo>
              <a:lnTo>
                <a:pt x="174794" y="92955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F21BA-9E04-403B-AD6B-5E4221757088}">
      <dsp:nvSpPr>
        <dsp:cNvPr id="0" name=""/>
        <dsp:cNvSpPr/>
      </dsp:nvSpPr>
      <dsp:spPr>
        <a:xfrm>
          <a:off x="4720983" y="2433346"/>
          <a:ext cx="1398359" cy="142213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Two-year degree although time varies</a:t>
          </a:r>
          <a:endParaRPr lang="en-US" sz="1500" kern="1200" dirty="0"/>
        </a:p>
      </dsp:txBody>
      <dsp:txXfrm>
        <a:off x="4761940" y="2474303"/>
        <a:ext cx="1316445" cy="1340217"/>
      </dsp:txXfrm>
    </dsp:sp>
    <dsp:sp modelId="{E16283AC-C6A7-4BCA-82BA-AB1968C322D1}">
      <dsp:nvSpPr>
        <dsp:cNvPr id="0" name=""/>
        <dsp:cNvSpPr/>
      </dsp:nvSpPr>
      <dsp:spPr>
        <a:xfrm>
          <a:off x="6556330" y="792721"/>
          <a:ext cx="1747949" cy="14221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Bachelor’s</a:t>
          </a:r>
          <a:endParaRPr lang="en-US" sz="2400" kern="1200" dirty="0"/>
        </a:p>
      </dsp:txBody>
      <dsp:txXfrm>
        <a:off x="6597983" y="834374"/>
        <a:ext cx="1664643" cy="1338825"/>
      </dsp:txXfrm>
    </dsp:sp>
    <dsp:sp modelId="{4885614E-33F0-4DD7-B1B6-BBF99A49F6ED}">
      <dsp:nvSpPr>
        <dsp:cNvPr id="0" name=""/>
        <dsp:cNvSpPr/>
      </dsp:nvSpPr>
      <dsp:spPr>
        <a:xfrm>
          <a:off x="6731124" y="2214853"/>
          <a:ext cx="174794" cy="929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559"/>
              </a:lnTo>
              <a:lnTo>
                <a:pt x="174794" y="92955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7ECC65-A668-49B6-A0A4-F5868724CF44}">
      <dsp:nvSpPr>
        <dsp:cNvPr id="0" name=""/>
        <dsp:cNvSpPr/>
      </dsp:nvSpPr>
      <dsp:spPr>
        <a:xfrm>
          <a:off x="6905919" y="2433346"/>
          <a:ext cx="1398359" cy="142213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Four-year degree although time varies</a:t>
          </a:r>
          <a:endParaRPr lang="en-US" sz="1500" kern="1200" dirty="0"/>
        </a:p>
      </dsp:txBody>
      <dsp:txXfrm>
        <a:off x="6946876" y="2474303"/>
        <a:ext cx="1316445" cy="134021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76298-3302-41AE-9237-D1A71218DC43}">
      <dsp:nvSpPr>
        <dsp:cNvPr id="0" name=""/>
        <dsp:cNvSpPr/>
      </dsp:nvSpPr>
      <dsp:spPr>
        <a:xfrm>
          <a:off x="348778" y="2939"/>
          <a:ext cx="2173783" cy="10868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Master’s</a:t>
          </a:r>
          <a:endParaRPr lang="en-US" sz="3100" kern="1200" dirty="0"/>
        </a:p>
      </dsp:txBody>
      <dsp:txXfrm>
        <a:off x="380612" y="34773"/>
        <a:ext cx="2110115" cy="1023223"/>
      </dsp:txXfrm>
    </dsp:sp>
    <dsp:sp modelId="{A5839D4E-F5D7-4F8D-A2AC-F0AC0BF4EF83}">
      <dsp:nvSpPr>
        <dsp:cNvPr id="0" name=""/>
        <dsp:cNvSpPr/>
      </dsp:nvSpPr>
      <dsp:spPr>
        <a:xfrm>
          <a:off x="566157" y="1089831"/>
          <a:ext cx="217378" cy="815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168"/>
              </a:lnTo>
              <a:lnTo>
                <a:pt x="217378" y="81516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CB218-4737-4E05-BFFA-BF0511F8F1E3}">
      <dsp:nvSpPr>
        <dsp:cNvPr id="0" name=""/>
        <dsp:cNvSpPr/>
      </dsp:nvSpPr>
      <dsp:spPr>
        <a:xfrm>
          <a:off x="783535" y="1361554"/>
          <a:ext cx="1739026" cy="108689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Average of two or more years of study</a:t>
          </a:r>
          <a:endParaRPr lang="en-US" sz="1700" kern="1200" dirty="0"/>
        </a:p>
      </dsp:txBody>
      <dsp:txXfrm>
        <a:off x="815369" y="1393388"/>
        <a:ext cx="1675358" cy="1023223"/>
      </dsp:txXfrm>
    </dsp:sp>
    <dsp:sp modelId="{9F2074B3-597D-4818-8E0E-93A37701C52B}">
      <dsp:nvSpPr>
        <dsp:cNvPr id="0" name=""/>
        <dsp:cNvSpPr/>
      </dsp:nvSpPr>
      <dsp:spPr>
        <a:xfrm>
          <a:off x="3066008" y="2939"/>
          <a:ext cx="2173783" cy="10868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Doctorate</a:t>
          </a:r>
          <a:endParaRPr lang="en-US" sz="3100" kern="1200" dirty="0"/>
        </a:p>
      </dsp:txBody>
      <dsp:txXfrm>
        <a:off x="3097842" y="34773"/>
        <a:ext cx="2110115" cy="1023223"/>
      </dsp:txXfrm>
    </dsp:sp>
    <dsp:sp modelId="{2D65991E-030F-455B-BEDC-C078EDCF9A40}">
      <dsp:nvSpPr>
        <dsp:cNvPr id="0" name=""/>
        <dsp:cNvSpPr/>
      </dsp:nvSpPr>
      <dsp:spPr>
        <a:xfrm>
          <a:off x="3283386" y="1089831"/>
          <a:ext cx="217378" cy="815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168"/>
              </a:lnTo>
              <a:lnTo>
                <a:pt x="217378" y="81516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03F61-54C7-45B8-9F29-B9E0D7D38FE9}">
      <dsp:nvSpPr>
        <dsp:cNvPr id="0" name=""/>
        <dsp:cNvSpPr/>
      </dsp:nvSpPr>
      <dsp:spPr>
        <a:xfrm>
          <a:off x="3500764" y="1361554"/>
          <a:ext cx="1739026" cy="108689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Completion time varies but is an average of four or five years</a:t>
          </a:r>
          <a:endParaRPr lang="en-US" sz="1700" kern="1200" dirty="0"/>
        </a:p>
      </dsp:txBody>
      <dsp:txXfrm>
        <a:off x="3532598" y="1393388"/>
        <a:ext cx="1675358" cy="1023223"/>
      </dsp:txXfrm>
    </dsp:sp>
    <dsp:sp modelId="{95E341D7-4371-42A3-BF86-4B7560EDDF73}">
      <dsp:nvSpPr>
        <dsp:cNvPr id="0" name=""/>
        <dsp:cNvSpPr/>
      </dsp:nvSpPr>
      <dsp:spPr>
        <a:xfrm>
          <a:off x="3283386" y="1089831"/>
          <a:ext cx="217378" cy="2173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3783"/>
              </a:lnTo>
              <a:lnTo>
                <a:pt x="217378" y="217378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4D619-3836-438F-9C70-982DBD8FC21E}">
      <dsp:nvSpPr>
        <dsp:cNvPr id="0" name=""/>
        <dsp:cNvSpPr/>
      </dsp:nvSpPr>
      <dsp:spPr>
        <a:xfrm>
          <a:off x="3500764" y="2720168"/>
          <a:ext cx="1739026" cy="108689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Having a Master’s degree is a common requirement</a:t>
          </a:r>
          <a:endParaRPr lang="en-US" sz="1700" kern="1200" dirty="0"/>
        </a:p>
      </dsp:txBody>
      <dsp:txXfrm>
        <a:off x="3532598" y="2752002"/>
        <a:ext cx="1675358" cy="1023223"/>
      </dsp:txXfrm>
    </dsp:sp>
    <dsp:sp modelId="{EB24E216-AF13-4EC7-8EE0-522B5D70E540}">
      <dsp:nvSpPr>
        <dsp:cNvPr id="0" name=""/>
        <dsp:cNvSpPr/>
      </dsp:nvSpPr>
      <dsp:spPr>
        <a:xfrm>
          <a:off x="5783237" y="2939"/>
          <a:ext cx="2173783" cy="10868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Professional</a:t>
          </a:r>
          <a:endParaRPr lang="en-US" sz="3100" kern="1200" dirty="0"/>
        </a:p>
      </dsp:txBody>
      <dsp:txXfrm>
        <a:off x="5815071" y="34773"/>
        <a:ext cx="2110115" cy="1023223"/>
      </dsp:txXfrm>
    </dsp:sp>
    <dsp:sp modelId="{B5A56FBF-A0D2-44D5-A18E-590C9AE5758B}">
      <dsp:nvSpPr>
        <dsp:cNvPr id="0" name=""/>
        <dsp:cNvSpPr/>
      </dsp:nvSpPr>
      <dsp:spPr>
        <a:xfrm>
          <a:off x="6000616" y="1089831"/>
          <a:ext cx="217378" cy="815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168"/>
              </a:lnTo>
              <a:lnTo>
                <a:pt x="217378" y="81516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F21BA-9E04-403B-AD6B-5E4221757088}">
      <dsp:nvSpPr>
        <dsp:cNvPr id="0" name=""/>
        <dsp:cNvSpPr/>
      </dsp:nvSpPr>
      <dsp:spPr>
        <a:xfrm>
          <a:off x="6217994" y="1361554"/>
          <a:ext cx="1739026" cy="108689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Special type of advanced degree required by some occupations</a:t>
          </a:r>
          <a:endParaRPr lang="en-US" sz="1700" kern="1200" dirty="0"/>
        </a:p>
      </dsp:txBody>
      <dsp:txXfrm>
        <a:off x="6249828" y="1393388"/>
        <a:ext cx="1675358" cy="1023223"/>
      </dsp:txXfrm>
    </dsp:sp>
    <dsp:sp modelId="{0DCEFC5F-37FA-4CB1-B5E1-1050321314E4}">
      <dsp:nvSpPr>
        <dsp:cNvPr id="0" name=""/>
        <dsp:cNvSpPr/>
      </dsp:nvSpPr>
      <dsp:spPr>
        <a:xfrm>
          <a:off x="6000616" y="1089831"/>
          <a:ext cx="217378" cy="2173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3783"/>
              </a:lnTo>
              <a:lnTo>
                <a:pt x="217378" y="217378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516141-1283-4AF6-993C-CEDC0E91DA6D}">
      <dsp:nvSpPr>
        <dsp:cNvPr id="0" name=""/>
        <dsp:cNvSpPr/>
      </dsp:nvSpPr>
      <dsp:spPr>
        <a:xfrm>
          <a:off x="6217994" y="2720168"/>
          <a:ext cx="1739026" cy="108689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Time to complete varies</a:t>
          </a:r>
          <a:endParaRPr lang="en-US" sz="1700" kern="1200" dirty="0"/>
        </a:p>
      </dsp:txBody>
      <dsp:txXfrm>
        <a:off x="6249828" y="2752002"/>
        <a:ext cx="1675358" cy="102322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8DC64-C3D2-4D04-865B-0B56CF963B5D}">
      <dsp:nvSpPr>
        <dsp:cNvPr id="0" name=""/>
        <dsp:cNvSpPr/>
      </dsp:nvSpPr>
      <dsp:spPr>
        <a:xfrm>
          <a:off x="1149377" y="613585"/>
          <a:ext cx="1320804" cy="113901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9690" rIns="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>
            <a:latin typeface="Calibri" pitchFamily="34" charset="0"/>
            <a:cs typeface="Calibri" pitchFamily="34" charset="0"/>
          </a:endParaRPr>
        </a:p>
      </dsp:txBody>
      <dsp:txXfrm>
        <a:off x="1354362" y="790357"/>
        <a:ext cx="910834" cy="785470"/>
      </dsp:txXfrm>
    </dsp:sp>
    <dsp:sp modelId="{591554B5-1E81-4DBA-83FE-7E981B596741}">
      <dsp:nvSpPr>
        <dsp:cNvPr id="0" name=""/>
        <dsp:cNvSpPr/>
      </dsp:nvSpPr>
      <dsp:spPr>
        <a:xfrm>
          <a:off x="1190623" y="1116581"/>
          <a:ext cx="154325" cy="1331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C930F-702F-47DC-A579-44EC12CA159E}">
      <dsp:nvSpPr>
        <dsp:cNvPr id="0" name=""/>
        <dsp:cNvSpPr/>
      </dsp:nvSpPr>
      <dsp:spPr>
        <a:xfrm>
          <a:off x="44999" y="0"/>
          <a:ext cx="1320804" cy="1139014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DAD63-A8E0-403D-9C79-4E66BC25A3B0}">
      <dsp:nvSpPr>
        <dsp:cNvPr id="0" name=""/>
        <dsp:cNvSpPr/>
      </dsp:nvSpPr>
      <dsp:spPr>
        <a:xfrm>
          <a:off x="945000" y="981806"/>
          <a:ext cx="154325" cy="1331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598E2-39D3-4C54-B3FA-DA4090DD73F9}">
      <dsp:nvSpPr>
        <dsp:cNvPr id="0" name=""/>
        <dsp:cNvSpPr/>
      </dsp:nvSpPr>
      <dsp:spPr>
        <a:xfrm>
          <a:off x="2254218" y="0"/>
          <a:ext cx="1320804" cy="113901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9690" rIns="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>
            <a:latin typeface="Calibri" pitchFamily="34" charset="0"/>
            <a:cs typeface="Calibri" pitchFamily="34" charset="0"/>
          </a:endParaRPr>
        </a:p>
      </dsp:txBody>
      <dsp:txXfrm>
        <a:off x="2459203" y="176772"/>
        <a:ext cx="910834" cy="785470"/>
      </dsp:txXfrm>
    </dsp:sp>
    <dsp:sp modelId="{55E2BD00-8E18-4EC0-964F-98EBBB80C7F4}">
      <dsp:nvSpPr>
        <dsp:cNvPr id="0" name=""/>
        <dsp:cNvSpPr/>
      </dsp:nvSpPr>
      <dsp:spPr>
        <a:xfrm>
          <a:off x="3154218" y="981806"/>
          <a:ext cx="154325" cy="1331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B5FFE-7F8A-4002-B15C-623B22606300}">
      <dsp:nvSpPr>
        <dsp:cNvPr id="0" name=""/>
        <dsp:cNvSpPr/>
      </dsp:nvSpPr>
      <dsp:spPr>
        <a:xfrm>
          <a:off x="3358596" y="613585"/>
          <a:ext cx="1320804" cy="1139014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354DF-E729-43A7-B481-0CC42CEBA64E}">
      <dsp:nvSpPr>
        <dsp:cNvPr id="0" name=""/>
        <dsp:cNvSpPr/>
      </dsp:nvSpPr>
      <dsp:spPr>
        <a:xfrm>
          <a:off x="3399842" y="1116581"/>
          <a:ext cx="154325" cy="1331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1B2A1-814C-47F8-A752-7389CEA524BA}">
      <dsp:nvSpPr>
        <dsp:cNvPr id="0" name=""/>
        <dsp:cNvSpPr/>
      </dsp:nvSpPr>
      <dsp:spPr>
        <a:xfrm>
          <a:off x="1781" y="0"/>
          <a:ext cx="1748600" cy="38862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Interpersonal</a:t>
          </a:r>
          <a:endParaRPr lang="en-US" sz="2200" kern="1200" dirty="0"/>
        </a:p>
      </dsp:txBody>
      <dsp:txXfrm>
        <a:off x="1781" y="0"/>
        <a:ext cx="1748600" cy="1165860"/>
      </dsp:txXfrm>
    </dsp:sp>
    <dsp:sp modelId="{6AC4ACCF-DF97-416A-B4C6-73653C7607B0}">
      <dsp:nvSpPr>
        <dsp:cNvPr id="0" name=""/>
        <dsp:cNvSpPr/>
      </dsp:nvSpPr>
      <dsp:spPr>
        <a:xfrm>
          <a:off x="152399" y="1018533"/>
          <a:ext cx="1447365" cy="12580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People or soft skills</a:t>
          </a:r>
          <a:endParaRPr lang="en-US" sz="1800" kern="1200" dirty="0"/>
        </a:p>
      </dsp:txBody>
      <dsp:txXfrm>
        <a:off x="189247" y="1055381"/>
        <a:ext cx="1373669" cy="1184385"/>
      </dsp:txXfrm>
    </dsp:sp>
    <dsp:sp modelId="{33A12402-5F59-4B39-AD27-3597F7F91742}">
      <dsp:nvSpPr>
        <dsp:cNvPr id="0" name=""/>
        <dsp:cNvSpPr/>
      </dsp:nvSpPr>
      <dsp:spPr>
        <a:xfrm>
          <a:off x="152399" y="2433713"/>
          <a:ext cx="1447365" cy="12580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Presenting</a:t>
          </a:r>
          <a:endParaRPr lang="en-US" sz="1800" kern="1200" dirty="0"/>
        </a:p>
      </dsp:txBody>
      <dsp:txXfrm>
        <a:off x="189247" y="2470561"/>
        <a:ext cx="1373669" cy="1184385"/>
      </dsp:txXfrm>
    </dsp:sp>
    <dsp:sp modelId="{933B7246-6BDF-47F7-B754-089854B62895}">
      <dsp:nvSpPr>
        <dsp:cNvPr id="0" name=""/>
        <dsp:cNvSpPr/>
      </dsp:nvSpPr>
      <dsp:spPr>
        <a:xfrm>
          <a:off x="1881527" y="0"/>
          <a:ext cx="1748600" cy="38862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Analytical</a:t>
          </a:r>
          <a:endParaRPr lang="en-US" sz="2200" kern="1200" dirty="0"/>
        </a:p>
      </dsp:txBody>
      <dsp:txXfrm>
        <a:off x="1881527" y="0"/>
        <a:ext cx="1748600" cy="1165860"/>
      </dsp:txXfrm>
    </dsp:sp>
    <dsp:sp modelId="{5830D8D2-7502-4105-A1FB-6C7C2CC44369}">
      <dsp:nvSpPr>
        <dsp:cNvPr id="0" name=""/>
        <dsp:cNvSpPr/>
      </dsp:nvSpPr>
      <dsp:spPr>
        <a:xfrm>
          <a:off x="2032144" y="1018533"/>
          <a:ext cx="1447365" cy="12580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Analyze problems and find solutions </a:t>
          </a:r>
          <a:endParaRPr lang="en-US" sz="1800" kern="1200" dirty="0"/>
        </a:p>
      </dsp:txBody>
      <dsp:txXfrm>
        <a:off x="2068992" y="1055381"/>
        <a:ext cx="1373669" cy="1184385"/>
      </dsp:txXfrm>
    </dsp:sp>
    <dsp:sp modelId="{42A80F98-46CD-4E4A-B379-FC5F7C5BEC5F}">
      <dsp:nvSpPr>
        <dsp:cNvPr id="0" name=""/>
        <dsp:cNvSpPr/>
      </dsp:nvSpPr>
      <dsp:spPr>
        <a:xfrm>
          <a:off x="2032144" y="2433713"/>
          <a:ext cx="1447365" cy="12580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Research</a:t>
          </a:r>
          <a:endParaRPr lang="en-US" sz="1800" kern="1200" dirty="0"/>
        </a:p>
      </dsp:txBody>
      <dsp:txXfrm>
        <a:off x="2068992" y="2470561"/>
        <a:ext cx="1373669" cy="1184385"/>
      </dsp:txXfrm>
    </dsp:sp>
    <dsp:sp modelId="{309EB86F-72BF-45C2-A8B2-B6004479817B}">
      <dsp:nvSpPr>
        <dsp:cNvPr id="0" name=""/>
        <dsp:cNvSpPr/>
      </dsp:nvSpPr>
      <dsp:spPr>
        <a:xfrm>
          <a:off x="3761272" y="0"/>
          <a:ext cx="1748600" cy="38862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Technical</a:t>
          </a:r>
          <a:endParaRPr lang="en-US" sz="2200" kern="1200" dirty="0"/>
        </a:p>
      </dsp:txBody>
      <dsp:txXfrm>
        <a:off x="3761272" y="0"/>
        <a:ext cx="1748600" cy="1165860"/>
      </dsp:txXfrm>
    </dsp:sp>
    <dsp:sp modelId="{E128269B-A6C6-4D72-98AA-64916D4233FF}">
      <dsp:nvSpPr>
        <dsp:cNvPr id="0" name=""/>
        <dsp:cNvSpPr/>
      </dsp:nvSpPr>
      <dsp:spPr>
        <a:xfrm>
          <a:off x="3911889" y="1018533"/>
          <a:ext cx="1447365" cy="12580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Specific, hands-on skills</a:t>
          </a:r>
          <a:endParaRPr lang="en-US" sz="1800" kern="1200" dirty="0"/>
        </a:p>
      </dsp:txBody>
      <dsp:txXfrm>
        <a:off x="3948737" y="1055381"/>
        <a:ext cx="1373669" cy="1184385"/>
      </dsp:txXfrm>
    </dsp:sp>
    <dsp:sp modelId="{5796EC6D-0720-44DF-AADC-D4D6A4A41E93}">
      <dsp:nvSpPr>
        <dsp:cNvPr id="0" name=""/>
        <dsp:cNvSpPr/>
      </dsp:nvSpPr>
      <dsp:spPr>
        <a:xfrm>
          <a:off x="3911889" y="2433713"/>
          <a:ext cx="1447365" cy="12580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Computer proficiency</a:t>
          </a:r>
          <a:endParaRPr lang="en-US" sz="1800" kern="1200" dirty="0"/>
        </a:p>
      </dsp:txBody>
      <dsp:txXfrm>
        <a:off x="3948737" y="2470561"/>
        <a:ext cx="1373669" cy="1184385"/>
      </dsp:txXfrm>
    </dsp:sp>
    <dsp:sp modelId="{2BB778B7-5D29-4529-8D61-0B197F567B3D}">
      <dsp:nvSpPr>
        <dsp:cNvPr id="0" name=""/>
        <dsp:cNvSpPr/>
      </dsp:nvSpPr>
      <dsp:spPr>
        <a:xfrm>
          <a:off x="5641017" y="0"/>
          <a:ext cx="1748600" cy="38862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Organization</a:t>
          </a:r>
          <a:endParaRPr lang="en-US" sz="2200" kern="1200" dirty="0"/>
        </a:p>
      </dsp:txBody>
      <dsp:txXfrm>
        <a:off x="5641017" y="0"/>
        <a:ext cx="1748600" cy="1165860"/>
      </dsp:txXfrm>
    </dsp:sp>
    <dsp:sp modelId="{F64DDB53-721D-40DA-BECB-E50AD86EC7C7}">
      <dsp:nvSpPr>
        <dsp:cNvPr id="0" name=""/>
        <dsp:cNvSpPr/>
      </dsp:nvSpPr>
      <dsp:spPr>
        <a:xfrm>
          <a:off x="5791635" y="1018533"/>
          <a:ext cx="1447365" cy="12580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Sort data, plan, arrange projects, keep records</a:t>
          </a:r>
          <a:endParaRPr lang="en-US" sz="1800" kern="1200" dirty="0"/>
        </a:p>
      </dsp:txBody>
      <dsp:txXfrm>
        <a:off x="5828483" y="1055381"/>
        <a:ext cx="1373669" cy="1184385"/>
      </dsp:txXfrm>
    </dsp:sp>
    <dsp:sp modelId="{D09F3AFF-861B-4F4F-8206-122E300CF0E2}">
      <dsp:nvSpPr>
        <dsp:cNvPr id="0" name=""/>
        <dsp:cNvSpPr/>
      </dsp:nvSpPr>
      <dsp:spPr>
        <a:xfrm>
          <a:off x="5791635" y="2433713"/>
          <a:ext cx="1447365" cy="12580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Time management</a:t>
          </a:r>
          <a:endParaRPr lang="en-US" sz="1800" kern="1200" dirty="0"/>
        </a:p>
      </dsp:txBody>
      <dsp:txXfrm>
        <a:off x="5828483" y="2470561"/>
        <a:ext cx="1373669" cy="11843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5EB79-2C0D-40E7-AF2E-1DC8A9E6B95E}">
      <dsp:nvSpPr>
        <dsp:cNvPr id="0" name=""/>
        <dsp:cNvSpPr/>
      </dsp:nvSpPr>
      <dsp:spPr>
        <a:xfrm>
          <a:off x="4390" y="414337"/>
          <a:ext cx="2245704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Creativity</a:t>
          </a:r>
          <a:endParaRPr lang="en-US" sz="2100" kern="1200" dirty="0"/>
        </a:p>
      </dsp:txBody>
      <dsp:txXfrm>
        <a:off x="4390" y="414337"/>
        <a:ext cx="2245704" cy="415800"/>
      </dsp:txXfrm>
    </dsp:sp>
    <dsp:sp modelId="{F1C89D78-3CE0-4A15-B499-FB8AC6CCFFF6}">
      <dsp:nvSpPr>
        <dsp:cNvPr id="0" name=""/>
        <dsp:cNvSpPr/>
      </dsp:nvSpPr>
      <dsp:spPr>
        <a:xfrm>
          <a:off x="2250095" y="394846"/>
          <a:ext cx="449140" cy="4547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90172-EDDB-49D8-A67D-914FCFADA2FC}">
      <dsp:nvSpPr>
        <dsp:cNvPr id="0" name=""/>
        <dsp:cNvSpPr/>
      </dsp:nvSpPr>
      <dsp:spPr>
        <a:xfrm>
          <a:off x="2878892" y="394846"/>
          <a:ext cx="6108317" cy="454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Take a class, participate in an organization, volunteer</a:t>
          </a:r>
          <a:endParaRPr lang="en-US" sz="2100" kern="1200" dirty="0"/>
        </a:p>
      </dsp:txBody>
      <dsp:txXfrm>
        <a:off x="2878892" y="394846"/>
        <a:ext cx="6108317" cy="454781"/>
      </dsp:txXfrm>
    </dsp:sp>
    <dsp:sp modelId="{D5216C7B-AAF3-4E5F-ACB1-C3B60A67F91A}">
      <dsp:nvSpPr>
        <dsp:cNvPr id="0" name=""/>
        <dsp:cNvSpPr/>
      </dsp:nvSpPr>
      <dsp:spPr>
        <a:xfrm>
          <a:off x="4390" y="1094146"/>
          <a:ext cx="2245704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Organization</a:t>
          </a:r>
          <a:endParaRPr lang="en-US" sz="2100" kern="1200" dirty="0"/>
        </a:p>
      </dsp:txBody>
      <dsp:txXfrm>
        <a:off x="4390" y="1094146"/>
        <a:ext cx="2245704" cy="415800"/>
      </dsp:txXfrm>
    </dsp:sp>
    <dsp:sp modelId="{FFB868F5-674A-4D02-80F4-3217F59341BE}">
      <dsp:nvSpPr>
        <dsp:cNvPr id="0" name=""/>
        <dsp:cNvSpPr/>
      </dsp:nvSpPr>
      <dsp:spPr>
        <a:xfrm>
          <a:off x="2250095" y="925228"/>
          <a:ext cx="449140" cy="7536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3A507-E638-4AE1-A1E4-FE4F937B3C2B}">
      <dsp:nvSpPr>
        <dsp:cNvPr id="0" name=""/>
        <dsp:cNvSpPr/>
      </dsp:nvSpPr>
      <dsp:spPr>
        <a:xfrm>
          <a:off x="2878892" y="925228"/>
          <a:ext cx="6108317" cy="7536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Have a part-time job, participate in a sport, use an electronic time saving tool such as </a:t>
          </a:r>
          <a:r>
            <a:rPr lang="en-US" sz="2100" kern="1200" dirty="0" err="1" smtClean="0"/>
            <a:t>Evernote</a:t>
          </a:r>
          <a:endParaRPr lang="en-US" sz="2100" kern="1200" dirty="0"/>
        </a:p>
      </dsp:txBody>
      <dsp:txXfrm>
        <a:off x="2878892" y="925228"/>
        <a:ext cx="6108317" cy="753637"/>
      </dsp:txXfrm>
    </dsp:sp>
    <dsp:sp modelId="{CBB9F471-8222-4DF0-9381-89FA4F093616}">
      <dsp:nvSpPr>
        <dsp:cNvPr id="0" name=""/>
        <dsp:cNvSpPr/>
      </dsp:nvSpPr>
      <dsp:spPr>
        <a:xfrm>
          <a:off x="4390" y="1754465"/>
          <a:ext cx="2245704" cy="987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Clear communication &amp; teamwork</a:t>
          </a:r>
          <a:endParaRPr lang="en-US" sz="2100" kern="1200" dirty="0"/>
        </a:p>
      </dsp:txBody>
      <dsp:txXfrm>
        <a:off x="4390" y="1754465"/>
        <a:ext cx="2245704" cy="987525"/>
      </dsp:txXfrm>
    </dsp:sp>
    <dsp:sp modelId="{D72F43D0-F475-45D3-998F-4CA41F9416DD}">
      <dsp:nvSpPr>
        <dsp:cNvPr id="0" name=""/>
        <dsp:cNvSpPr/>
      </dsp:nvSpPr>
      <dsp:spPr>
        <a:xfrm>
          <a:off x="2250095" y="1754465"/>
          <a:ext cx="449140" cy="9875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141DB-840E-4ECD-AEC1-3C686C4842B7}">
      <dsp:nvSpPr>
        <dsp:cNvPr id="0" name=""/>
        <dsp:cNvSpPr/>
      </dsp:nvSpPr>
      <dsp:spPr>
        <a:xfrm>
          <a:off x="2878892" y="1754465"/>
          <a:ext cx="6108317" cy="9875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Participate in a group project, student organization, take a class, attend a leadership training</a:t>
          </a:r>
          <a:endParaRPr lang="en-US" sz="2100" kern="1200" dirty="0"/>
        </a:p>
      </dsp:txBody>
      <dsp:txXfrm>
        <a:off x="2878892" y="1754465"/>
        <a:ext cx="6108317" cy="987525"/>
      </dsp:txXfrm>
    </dsp:sp>
    <dsp:sp modelId="{872FB6D7-C54E-4C0B-8E82-F803F90A64C7}">
      <dsp:nvSpPr>
        <dsp:cNvPr id="0" name=""/>
        <dsp:cNvSpPr/>
      </dsp:nvSpPr>
      <dsp:spPr>
        <a:xfrm>
          <a:off x="4390" y="2817590"/>
          <a:ext cx="2245704" cy="987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Critical thinking/problem solving</a:t>
          </a:r>
          <a:endParaRPr lang="en-US" sz="2100" kern="1200" dirty="0"/>
        </a:p>
      </dsp:txBody>
      <dsp:txXfrm>
        <a:off x="4390" y="2817590"/>
        <a:ext cx="2245704" cy="987525"/>
      </dsp:txXfrm>
    </dsp:sp>
    <dsp:sp modelId="{DA5776AA-A293-4209-AC8D-85F5A36B0016}">
      <dsp:nvSpPr>
        <dsp:cNvPr id="0" name=""/>
        <dsp:cNvSpPr/>
      </dsp:nvSpPr>
      <dsp:spPr>
        <a:xfrm>
          <a:off x="2250095" y="2817590"/>
          <a:ext cx="449140" cy="9875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41EDD-790E-44B5-AC51-54C75E095744}">
      <dsp:nvSpPr>
        <dsp:cNvPr id="0" name=""/>
        <dsp:cNvSpPr/>
      </dsp:nvSpPr>
      <dsp:spPr>
        <a:xfrm>
          <a:off x="2878892" y="2817590"/>
          <a:ext cx="6108317" cy="9875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Enroll in challenging classes, engage in meaningful discussion, enhance reading and writing skills</a:t>
          </a:r>
          <a:endParaRPr lang="en-US" sz="2100" kern="1200" dirty="0"/>
        </a:p>
      </dsp:txBody>
      <dsp:txXfrm>
        <a:off x="2878892" y="2817590"/>
        <a:ext cx="6108317" cy="987525"/>
      </dsp:txXfrm>
    </dsp:sp>
    <dsp:sp modelId="{A463F60F-26F6-4512-BF30-2A1FC1D5C175}">
      <dsp:nvSpPr>
        <dsp:cNvPr id="0" name=""/>
        <dsp:cNvSpPr/>
      </dsp:nvSpPr>
      <dsp:spPr>
        <a:xfrm>
          <a:off x="4390" y="4049634"/>
          <a:ext cx="2245704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Technology</a:t>
          </a:r>
          <a:endParaRPr lang="en-US" sz="2100" kern="1200" dirty="0"/>
        </a:p>
      </dsp:txBody>
      <dsp:txXfrm>
        <a:off x="4390" y="4049634"/>
        <a:ext cx="2245704" cy="415800"/>
      </dsp:txXfrm>
    </dsp:sp>
    <dsp:sp modelId="{F0F410A3-9B99-447A-AF5C-77A54AD9F8BD}">
      <dsp:nvSpPr>
        <dsp:cNvPr id="0" name=""/>
        <dsp:cNvSpPr/>
      </dsp:nvSpPr>
      <dsp:spPr>
        <a:xfrm>
          <a:off x="2250095" y="3880715"/>
          <a:ext cx="449140" cy="7536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FACA5-4154-4590-952D-2133F43478FD}">
      <dsp:nvSpPr>
        <dsp:cNvPr id="0" name=""/>
        <dsp:cNvSpPr/>
      </dsp:nvSpPr>
      <dsp:spPr>
        <a:xfrm>
          <a:off x="2878892" y="3880715"/>
          <a:ext cx="6108317" cy="7536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Take a class, participate in collaborative online environments, use technology for learning</a:t>
          </a:r>
          <a:endParaRPr lang="en-US" sz="2100" kern="1200" dirty="0"/>
        </a:p>
      </dsp:txBody>
      <dsp:txXfrm>
        <a:off x="2878892" y="3880715"/>
        <a:ext cx="6108317" cy="7536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5DA14-FD69-4C2E-B65C-15F6AA284895}">
      <dsp:nvSpPr>
        <dsp:cNvPr id="0" name=""/>
        <dsp:cNvSpPr/>
      </dsp:nvSpPr>
      <dsp:spPr>
        <a:xfrm>
          <a:off x="5401" y="0"/>
          <a:ext cx="2935258" cy="23621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Investing in your human capital and transferable skills</a:t>
          </a:r>
          <a:endParaRPr lang="en-US" sz="2900" kern="1200" dirty="0"/>
        </a:p>
      </dsp:txBody>
      <dsp:txXfrm>
        <a:off x="74587" y="69186"/>
        <a:ext cx="2796886" cy="2223827"/>
      </dsp:txXfrm>
    </dsp:sp>
    <dsp:sp modelId="{43AB9920-E585-40F0-B318-F1EC0D604C14}">
      <dsp:nvSpPr>
        <dsp:cNvPr id="0" name=""/>
        <dsp:cNvSpPr/>
      </dsp:nvSpPr>
      <dsp:spPr>
        <a:xfrm>
          <a:off x="3278205" y="115339"/>
          <a:ext cx="1827686" cy="2131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Develops</a:t>
          </a:r>
          <a:endParaRPr lang="en-US" sz="2300" kern="1200" dirty="0"/>
        </a:p>
      </dsp:txBody>
      <dsp:txXfrm>
        <a:off x="3278205" y="541643"/>
        <a:ext cx="1279380" cy="1278913"/>
      </dsp:txXfrm>
    </dsp:sp>
    <dsp:sp modelId="{B0168C88-E85E-4861-A445-F271D23A7228}">
      <dsp:nvSpPr>
        <dsp:cNvPr id="0" name=""/>
        <dsp:cNvSpPr/>
      </dsp:nvSpPr>
      <dsp:spPr>
        <a:xfrm>
          <a:off x="5370541" y="0"/>
          <a:ext cx="2935258" cy="23621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 </a:t>
          </a:r>
          <a:r>
            <a:rPr lang="en-US" sz="2900" b="1" kern="1200" dirty="0" smtClean="0"/>
            <a:t>career</a:t>
          </a:r>
          <a:endParaRPr lang="en-US" sz="2900" kern="1200" dirty="0" smtClean="0"/>
        </a:p>
      </dsp:txBody>
      <dsp:txXfrm>
        <a:off x="5439727" y="69186"/>
        <a:ext cx="2796886" cy="22238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BA1CB-AA66-4E76-A81D-CD7E229FFF9E}">
      <dsp:nvSpPr>
        <dsp:cNvPr id="0" name=""/>
        <dsp:cNvSpPr/>
      </dsp:nvSpPr>
      <dsp:spPr>
        <a:xfrm>
          <a:off x="903068" y="862837"/>
          <a:ext cx="2032993" cy="15943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Enhance well-being</a:t>
          </a:r>
          <a:endParaRPr lang="en-US" sz="2400" kern="1200" dirty="0"/>
        </a:p>
      </dsp:txBody>
      <dsp:txXfrm>
        <a:off x="949764" y="909533"/>
        <a:ext cx="1939601" cy="1500938"/>
      </dsp:txXfrm>
    </dsp:sp>
    <dsp:sp modelId="{BF6EBECE-4873-4847-AD79-4C5910C3052D}">
      <dsp:nvSpPr>
        <dsp:cNvPr id="0" name=""/>
        <dsp:cNvSpPr/>
      </dsp:nvSpPr>
      <dsp:spPr>
        <a:xfrm rot="18489740">
          <a:off x="2726952" y="1211565"/>
          <a:ext cx="1094502" cy="36307"/>
        </a:xfrm>
        <a:custGeom>
          <a:avLst/>
          <a:gdLst/>
          <a:ahLst/>
          <a:cxnLst/>
          <a:rect l="0" t="0" r="0" b="0"/>
          <a:pathLst>
            <a:path>
              <a:moveTo>
                <a:pt x="0" y="18153"/>
              </a:moveTo>
              <a:lnTo>
                <a:pt x="1094502" y="1815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246841" y="1202357"/>
        <a:ext cx="54725" cy="54725"/>
      </dsp:txXfrm>
    </dsp:sp>
    <dsp:sp modelId="{7A6DD48D-6D4A-488F-942B-030646AE4E0F}">
      <dsp:nvSpPr>
        <dsp:cNvPr id="0" name=""/>
        <dsp:cNvSpPr/>
      </dsp:nvSpPr>
      <dsp:spPr>
        <a:xfrm>
          <a:off x="3612345" y="2271"/>
          <a:ext cx="2032993" cy="15943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High well‐being comes from feeling good about one’s life</a:t>
          </a:r>
          <a:endParaRPr lang="en-US" sz="2400" kern="1200" dirty="0"/>
        </a:p>
      </dsp:txBody>
      <dsp:txXfrm>
        <a:off x="3659041" y="48967"/>
        <a:ext cx="1939601" cy="1500938"/>
      </dsp:txXfrm>
    </dsp:sp>
    <dsp:sp modelId="{101534A2-756F-478B-B6FF-23E569C3D6BE}">
      <dsp:nvSpPr>
        <dsp:cNvPr id="0" name=""/>
        <dsp:cNvSpPr/>
      </dsp:nvSpPr>
      <dsp:spPr>
        <a:xfrm rot="3110260">
          <a:off x="2726952" y="2072132"/>
          <a:ext cx="1094502" cy="36307"/>
        </a:xfrm>
        <a:custGeom>
          <a:avLst/>
          <a:gdLst/>
          <a:ahLst/>
          <a:cxnLst/>
          <a:rect l="0" t="0" r="0" b="0"/>
          <a:pathLst>
            <a:path>
              <a:moveTo>
                <a:pt x="0" y="18153"/>
              </a:moveTo>
              <a:lnTo>
                <a:pt x="1094502" y="1815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246841" y="2062923"/>
        <a:ext cx="54725" cy="54725"/>
      </dsp:txXfrm>
    </dsp:sp>
    <dsp:sp modelId="{05D25F1A-90AD-4BC1-AE73-917A85E241CE}">
      <dsp:nvSpPr>
        <dsp:cNvPr id="0" name=""/>
        <dsp:cNvSpPr/>
      </dsp:nvSpPr>
      <dsp:spPr>
        <a:xfrm>
          <a:off x="3612345" y="1723404"/>
          <a:ext cx="2032993" cy="15943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Careers may contribute to high well-being </a:t>
          </a:r>
          <a:endParaRPr lang="en-US" sz="2400" kern="1200" dirty="0"/>
        </a:p>
      </dsp:txBody>
      <dsp:txXfrm>
        <a:off x="3659041" y="1770100"/>
        <a:ext cx="1939601" cy="1500938"/>
      </dsp:txXfrm>
    </dsp:sp>
    <dsp:sp modelId="{0DE1A135-B624-498D-8253-E29CF41BB158}">
      <dsp:nvSpPr>
        <dsp:cNvPr id="0" name=""/>
        <dsp:cNvSpPr/>
      </dsp:nvSpPr>
      <dsp:spPr>
        <a:xfrm rot="18021820">
          <a:off x="5314537" y="1925229"/>
          <a:ext cx="1337885" cy="36307"/>
        </a:xfrm>
        <a:custGeom>
          <a:avLst/>
          <a:gdLst/>
          <a:ahLst/>
          <a:cxnLst/>
          <a:rect l="0" t="0" r="0" b="0"/>
          <a:pathLst>
            <a:path>
              <a:moveTo>
                <a:pt x="0" y="18153"/>
              </a:moveTo>
              <a:lnTo>
                <a:pt x="1337885" y="1815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950033" y="1909935"/>
        <a:ext cx="66894" cy="66894"/>
      </dsp:txXfrm>
    </dsp:sp>
    <dsp:sp modelId="{9DCF6C90-95C0-4E83-828C-FB903B6F8ED6}">
      <dsp:nvSpPr>
        <dsp:cNvPr id="0" name=""/>
        <dsp:cNvSpPr/>
      </dsp:nvSpPr>
      <dsp:spPr>
        <a:xfrm>
          <a:off x="6321622" y="852410"/>
          <a:ext cx="1690709" cy="1027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Feelings of success</a:t>
          </a:r>
          <a:endParaRPr lang="en-US" sz="2400" kern="1200" dirty="0"/>
        </a:p>
      </dsp:txBody>
      <dsp:txXfrm>
        <a:off x="6351718" y="882506"/>
        <a:ext cx="1630517" cy="967378"/>
      </dsp:txXfrm>
    </dsp:sp>
    <dsp:sp modelId="{1705888E-061C-4919-9CEE-79B7F6ED7CCE}">
      <dsp:nvSpPr>
        <dsp:cNvPr id="0" name=""/>
        <dsp:cNvSpPr/>
      </dsp:nvSpPr>
      <dsp:spPr>
        <a:xfrm>
          <a:off x="5645338" y="2502415"/>
          <a:ext cx="676283" cy="36307"/>
        </a:xfrm>
        <a:custGeom>
          <a:avLst/>
          <a:gdLst/>
          <a:ahLst/>
          <a:cxnLst/>
          <a:rect l="0" t="0" r="0" b="0"/>
          <a:pathLst>
            <a:path>
              <a:moveTo>
                <a:pt x="0" y="18153"/>
              </a:moveTo>
              <a:lnTo>
                <a:pt x="676283" y="1815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966573" y="2503662"/>
        <a:ext cx="33814" cy="33814"/>
      </dsp:txXfrm>
    </dsp:sp>
    <dsp:sp modelId="{819828E4-A262-416A-A58B-AC6D04BE601E}">
      <dsp:nvSpPr>
        <dsp:cNvPr id="0" name=""/>
        <dsp:cNvSpPr/>
      </dsp:nvSpPr>
      <dsp:spPr>
        <a:xfrm>
          <a:off x="6321622" y="2006784"/>
          <a:ext cx="1690709" cy="1027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Results in meaningful work</a:t>
          </a:r>
          <a:endParaRPr lang="en-US" sz="2400" kern="1200" dirty="0"/>
        </a:p>
      </dsp:txBody>
      <dsp:txXfrm>
        <a:off x="6351718" y="2036880"/>
        <a:ext cx="1630517" cy="967378"/>
      </dsp:txXfrm>
    </dsp:sp>
    <dsp:sp modelId="{962036E1-824E-4DE6-9F0E-904A64C9DC47}">
      <dsp:nvSpPr>
        <dsp:cNvPr id="0" name=""/>
        <dsp:cNvSpPr/>
      </dsp:nvSpPr>
      <dsp:spPr>
        <a:xfrm rot="3578180">
          <a:off x="5314537" y="3079602"/>
          <a:ext cx="1337885" cy="36307"/>
        </a:xfrm>
        <a:custGeom>
          <a:avLst/>
          <a:gdLst/>
          <a:ahLst/>
          <a:cxnLst/>
          <a:rect l="0" t="0" r="0" b="0"/>
          <a:pathLst>
            <a:path>
              <a:moveTo>
                <a:pt x="0" y="18153"/>
              </a:moveTo>
              <a:lnTo>
                <a:pt x="1337885" y="1815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950033" y="3064309"/>
        <a:ext cx="66894" cy="66894"/>
      </dsp:txXfrm>
    </dsp:sp>
    <dsp:sp modelId="{8A1E1780-6AFF-4B3A-A5A7-3B27B764B7C6}">
      <dsp:nvSpPr>
        <dsp:cNvPr id="0" name=""/>
        <dsp:cNvSpPr/>
      </dsp:nvSpPr>
      <dsp:spPr>
        <a:xfrm>
          <a:off x="6321622" y="3161158"/>
          <a:ext cx="1690709" cy="1027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Enjoyable</a:t>
          </a:r>
          <a:endParaRPr lang="en-US" sz="2400" kern="1200" dirty="0"/>
        </a:p>
      </dsp:txBody>
      <dsp:txXfrm>
        <a:off x="6351718" y="3191254"/>
        <a:ext cx="1630517" cy="9673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684F8-8530-4469-98BD-38C17CD22720}">
      <dsp:nvSpPr>
        <dsp:cNvPr id="0" name=""/>
        <dsp:cNvSpPr/>
      </dsp:nvSpPr>
      <dsp:spPr>
        <a:xfrm>
          <a:off x="1172" y="195932"/>
          <a:ext cx="2399268" cy="14395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Potential to earn more money</a:t>
          </a:r>
          <a:endParaRPr lang="en-US" sz="3200" kern="1200" dirty="0"/>
        </a:p>
      </dsp:txBody>
      <dsp:txXfrm>
        <a:off x="1172" y="195932"/>
        <a:ext cx="2399268" cy="14395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80BA2-9015-4894-8898-5E85601ECBB0}">
      <dsp:nvSpPr>
        <dsp:cNvPr id="0" name=""/>
        <dsp:cNvSpPr/>
      </dsp:nvSpPr>
      <dsp:spPr>
        <a:xfrm rot="5400000">
          <a:off x="578051" y="562659"/>
          <a:ext cx="1737944" cy="289190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E84E0-2BD7-4311-AB62-4714D2974B50}">
      <dsp:nvSpPr>
        <dsp:cNvPr id="0" name=""/>
        <dsp:cNvSpPr/>
      </dsp:nvSpPr>
      <dsp:spPr>
        <a:xfrm>
          <a:off x="287945" y="1426714"/>
          <a:ext cx="2610823" cy="2288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87945" y="1426714"/>
        <a:ext cx="2610823" cy="2288540"/>
      </dsp:txXfrm>
    </dsp:sp>
    <dsp:sp modelId="{C3C88485-52B2-4E78-B092-D4861E35B963}">
      <dsp:nvSpPr>
        <dsp:cNvPr id="0" name=""/>
        <dsp:cNvSpPr/>
      </dsp:nvSpPr>
      <dsp:spPr>
        <a:xfrm>
          <a:off x="2406160" y="349754"/>
          <a:ext cx="492608" cy="492608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08F5E-E3C0-4DC7-A2A8-15F407832D74}">
      <dsp:nvSpPr>
        <dsp:cNvPr id="0" name=""/>
        <dsp:cNvSpPr/>
      </dsp:nvSpPr>
      <dsp:spPr>
        <a:xfrm rot="5400000">
          <a:off x="3774209" y="-228232"/>
          <a:ext cx="1737944" cy="289190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2C9C0-DC91-49A8-A144-8E52AFACD2AE}">
      <dsp:nvSpPr>
        <dsp:cNvPr id="0" name=""/>
        <dsp:cNvSpPr/>
      </dsp:nvSpPr>
      <dsp:spPr>
        <a:xfrm>
          <a:off x="3484103" y="635822"/>
          <a:ext cx="2610823" cy="2288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484103" y="635822"/>
        <a:ext cx="2610823" cy="22885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34246-4758-4F59-B05D-9288729FC682}">
      <dsp:nvSpPr>
        <dsp:cNvPr id="0" name=""/>
        <dsp:cNvSpPr/>
      </dsp:nvSpPr>
      <dsp:spPr>
        <a:xfrm>
          <a:off x="151846" y="943950"/>
          <a:ext cx="1538866" cy="15410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</a:rPr>
            <a:t>Continuing education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196918" y="989022"/>
        <a:ext cx="1448722" cy="1450954"/>
      </dsp:txXfrm>
    </dsp:sp>
    <dsp:sp modelId="{698AD33B-B796-4C19-855A-904CAD73EB6A}">
      <dsp:nvSpPr>
        <dsp:cNvPr id="0" name=""/>
        <dsp:cNvSpPr/>
      </dsp:nvSpPr>
      <dsp:spPr>
        <a:xfrm rot="18289469">
          <a:off x="1459539" y="1251880"/>
          <a:ext cx="107789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077893" y="2019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solidFill>
              <a:srgbClr val="000000"/>
            </a:solidFill>
          </a:endParaRPr>
        </a:p>
      </dsp:txBody>
      <dsp:txXfrm>
        <a:off x="1971539" y="1245128"/>
        <a:ext cx="53894" cy="53894"/>
      </dsp:txXfrm>
    </dsp:sp>
    <dsp:sp modelId="{B9ADCF78-41CF-4306-8030-AA74EC2FAEAD}">
      <dsp:nvSpPr>
        <dsp:cNvPr id="0" name=""/>
        <dsp:cNvSpPr/>
      </dsp:nvSpPr>
      <dsp:spPr>
        <a:xfrm>
          <a:off x="2306259" y="59102"/>
          <a:ext cx="1538866" cy="15410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</a:rPr>
            <a:t>Informal training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2351331" y="104174"/>
        <a:ext cx="1448722" cy="1450954"/>
      </dsp:txXfrm>
    </dsp:sp>
    <dsp:sp modelId="{46D06A41-5B0A-4BD5-9666-B3343C127547}">
      <dsp:nvSpPr>
        <dsp:cNvPr id="0" name=""/>
        <dsp:cNvSpPr/>
      </dsp:nvSpPr>
      <dsp:spPr>
        <a:xfrm>
          <a:off x="3845126" y="809456"/>
          <a:ext cx="615546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615546" y="2019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solidFill>
              <a:srgbClr val="000000"/>
            </a:solidFill>
          </a:endParaRPr>
        </a:p>
      </dsp:txBody>
      <dsp:txXfrm>
        <a:off x="4137511" y="814262"/>
        <a:ext cx="30777" cy="30777"/>
      </dsp:txXfrm>
    </dsp:sp>
    <dsp:sp modelId="{8E4889F1-4782-45AC-9F74-6CC4C547E3BA}">
      <dsp:nvSpPr>
        <dsp:cNvPr id="0" name=""/>
        <dsp:cNvSpPr/>
      </dsp:nvSpPr>
      <dsp:spPr>
        <a:xfrm>
          <a:off x="4460673" y="59102"/>
          <a:ext cx="1538866" cy="15410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</a:rPr>
            <a:t>Learning that occurs in daily life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4505745" y="104174"/>
        <a:ext cx="1448722" cy="1450954"/>
      </dsp:txXfrm>
    </dsp:sp>
    <dsp:sp modelId="{FAF5BBAF-A680-4AC1-8ED0-BB2E6421161E}">
      <dsp:nvSpPr>
        <dsp:cNvPr id="0" name=""/>
        <dsp:cNvSpPr/>
      </dsp:nvSpPr>
      <dsp:spPr>
        <a:xfrm rot="19457599">
          <a:off x="5928289" y="588244"/>
          <a:ext cx="758048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758048" y="2019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288362" y="589488"/>
        <a:ext cx="37902" cy="37902"/>
      </dsp:txXfrm>
    </dsp:sp>
    <dsp:sp modelId="{51E39F2C-C084-4106-A011-F22DEA6AB206}">
      <dsp:nvSpPr>
        <dsp:cNvPr id="0" name=""/>
        <dsp:cNvSpPr/>
      </dsp:nvSpPr>
      <dsp:spPr>
        <a:xfrm>
          <a:off x="6615086" y="2510"/>
          <a:ext cx="1538866" cy="7694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Networking</a:t>
          </a:r>
          <a:endParaRPr lang="en-US" sz="2400" kern="1200" dirty="0"/>
        </a:p>
      </dsp:txBody>
      <dsp:txXfrm>
        <a:off x="6637622" y="25046"/>
        <a:ext cx="1493794" cy="724361"/>
      </dsp:txXfrm>
    </dsp:sp>
    <dsp:sp modelId="{56AA0E5A-F4DC-4A39-A1D4-ADD3496B5F9D}">
      <dsp:nvSpPr>
        <dsp:cNvPr id="0" name=""/>
        <dsp:cNvSpPr/>
      </dsp:nvSpPr>
      <dsp:spPr>
        <a:xfrm rot="2142401">
          <a:off x="5928289" y="1030668"/>
          <a:ext cx="758048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758048" y="2019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288362" y="1031912"/>
        <a:ext cx="37902" cy="37902"/>
      </dsp:txXfrm>
    </dsp:sp>
    <dsp:sp modelId="{1642258F-FD85-4CF4-B988-B416C3AF9D73}">
      <dsp:nvSpPr>
        <dsp:cNvPr id="0" name=""/>
        <dsp:cNvSpPr/>
      </dsp:nvSpPr>
      <dsp:spPr>
        <a:xfrm>
          <a:off x="6615086" y="887359"/>
          <a:ext cx="1538866" cy="7694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Reading</a:t>
          </a:r>
          <a:endParaRPr lang="en-US" sz="2400" kern="1200" dirty="0"/>
        </a:p>
      </dsp:txBody>
      <dsp:txXfrm>
        <a:off x="6637622" y="909895"/>
        <a:ext cx="1493794" cy="724361"/>
      </dsp:txXfrm>
    </dsp:sp>
    <dsp:sp modelId="{2E057A7B-5FAE-49D3-8F91-4F15CEC092E0}">
      <dsp:nvSpPr>
        <dsp:cNvPr id="0" name=""/>
        <dsp:cNvSpPr/>
      </dsp:nvSpPr>
      <dsp:spPr>
        <a:xfrm rot="3310531">
          <a:off x="1459539" y="2136729"/>
          <a:ext cx="107789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077893" y="2019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solidFill>
              <a:srgbClr val="000000"/>
            </a:solidFill>
          </a:endParaRPr>
        </a:p>
      </dsp:txBody>
      <dsp:txXfrm>
        <a:off x="1971539" y="2129976"/>
        <a:ext cx="53894" cy="53894"/>
      </dsp:txXfrm>
    </dsp:sp>
    <dsp:sp modelId="{18946A7D-3D1E-4E2F-AD3E-9DFCB14042A0}">
      <dsp:nvSpPr>
        <dsp:cNvPr id="0" name=""/>
        <dsp:cNvSpPr/>
      </dsp:nvSpPr>
      <dsp:spPr>
        <a:xfrm>
          <a:off x="2306259" y="1828799"/>
          <a:ext cx="1538866" cy="15410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</a:rPr>
            <a:t>Formal training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2351331" y="1873871"/>
        <a:ext cx="1448722" cy="1450954"/>
      </dsp:txXfrm>
    </dsp:sp>
    <dsp:sp modelId="{85684A2C-804F-4455-80E9-268906AD9EE3}">
      <dsp:nvSpPr>
        <dsp:cNvPr id="0" name=""/>
        <dsp:cNvSpPr/>
      </dsp:nvSpPr>
      <dsp:spPr>
        <a:xfrm>
          <a:off x="3845126" y="2579153"/>
          <a:ext cx="615546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615546" y="2019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solidFill>
              <a:srgbClr val="000000"/>
            </a:solidFill>
          </a:endParaRPr>
        </a:p>
      </dsp:txBody>
      <dsp:txXfrm>
        <a:off x="4137511" y="2583959"/>
        <a:ext cx="30777" cy="30777"/>
      </dsp:txXfrm>
    </dsp:sp>
    <dsp:sp modelId="{02138B70-5A0D-4CE1-95CD-16D2FE4564B5}">
      <dsp:nvSpPr>
        <dsp:cNvPr id="0" name=""/>
        <dsp:cNvSpPr/>
      </dsp:nvSpPr>
      <dsp:spPr>
        <a:xfrm>
          <a:off x="4460673" y="1828799"/>
          <a:ext cx="1538866" cy="15410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/>
              </a:solidFill>
            </a:rPr>
            <a:t>Learn a specific set of skills usually from experts</a:t>
          </a:r>
          <a:endParaRPr lang="en-US" sz="2200" kern="1200" dirty="0">
            <a:solidFill>
              <a:srgbClr val="000000"/>
            </a:solidFill>
          </a:endParaRPr>
        </a:p>
      </dsp:txBody>
      <dsp:txXfrm>
        <a:off x="4505745" y="1873871"/>
        <a:ext cx="1448722" cy="1450954"/>
      </dsp:txXfrm>
    </dsp:sp>
    <dsp:sp modelId="{207F0E07-30D8-4F98-BDBE-411182332FC9}">
      <dsp:nvSpPr>
        <dsp:cNvPr id="0" name=""/>
        <dsp:cNvSpPr/>
      </dsp:nvSpPr>
      <dsp:spPr>
        <a:xfrm rot="19457599">
          <a:off x="5928289" y="2357941"/>
          <a:ext cx="758048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758048" y="2019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288362" y="2359185"/>
        <a:ext cx="37902" cy="37902"/>
      </dsp:txXfrm>
    </dsp:sp>
    <dsp:sp modelId="{6EB43648-A348-4F87-AF80-CF95AFA5D51F}">
      <dsp:nvSpPr>
        <dsp:cNvPr id="0" name=""/>
        <dsp:cNvSpPr/>
      </dsp:nvSpPr>
      <dsp:spPr>
        <a:xfrm>
          <a:off x="6615086" y="1772207"/>
          <a:ext cx="1538866" cy="7694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Post-secondary education</a:t>
          </a:r>
          <a:endParaRPr lang="en-US" sz="2000" kern="1200" dirty="0"/>
        </a:p>
      </dsp:txBody>
      <dsp:txXfrm>
        <a:off x="6637622" y="1794743"/>
        <a:ext cx="1493794" cy="724361"/>
      </dsp:txXfrm>
    </dsp:sp>
    <dsp:sp modelId="{EF27B365-11F7-4C2C-89A7-3F352A35BD7D}">
      <dsp:nvSpPr>
        <dsp:cNvPr id="0" name=""/>
        <dsp:cNvSpPr/>
      </dsp:nvSpPr>
      <dsp:spPr>
        <a:xfrm rot="2142401">
          <a:off x="5928289" y="2800365"/>
          <a:ext cx="758048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758048" y="2019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288362" y="2801609"/>
        <a:ext cx="37902" cy="37902"/>
      </dsp:txXfrm>
    </dsp:sp>
    <dsp:sp modelId="{60F4E410-0A25-407D-9D22-3714A44B0EF9}">
      <dsp:nvSpPr>
        <dsp:cNvPr id="0" name=""/>
        <dsp:cNvSpPr/>
      </dsp:nvSpPr>
      <dsp:spPr>
        <a:xfrm>
          <a:off x="6615086" y="2657055"/>
          <a:ext cx="1538866" cy="7694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Workshops</a:t>
          </a:r>
          <a:endParaRPr lang="en-US" sz="2400" kern="1200" dirty="0"/>
        </a:p>
      </dsp:txBody>
      <dsp:txXfrm>
        <a:off x="6637622" y="2679591"/>
        <a:ext cx="1493794" cy="724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FD1D4-37AA-4DDC-B0B5-91AC04CBE050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53621-9B6F-4743-ACE7-61F5B099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0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1pPr>
            <a:lvl2pPr marL="730766" indent="-281064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2pPr>
            <a:lvl3pPr marL="1124255" indent="-224851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3pPr>
            <a:lvl4pPr marL="1573957" indent="-224851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4pPr>
            <a:lvl5pPr marL="2023659" indent="-224851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5pPr>
            <a:lvl6pPr marL="2473361" indent="-22485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6pPr>
            <a:lvl7pPr marL="2923062" indent="-22485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7pPr>
            <a:lvl8pPr marL="3372764" indent="-22485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8pPr>
            <a:lvl9pPr marL="3822466" indent="-22485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6194A3-4C55-4F4B-B9B1-AE1C5FDC4171}" type="slidenum">
              <a:rPr 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1pPr>
            <a:lvl2pPr marL="730766" indent="-281064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2pPr>
            <a:lvl3pPr marL="1124255" indent="-224851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3pPr>
            <a:lvl4pPr marL="1573957" indent="-224851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4pPr>
            <a:lvl5pPr marL="2023659" indent="-224851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5pPr>
            <a:lvl6pPr marL="2473361" indent="-22485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6pPr>
            <a:lvl7pPr marL="2923062" indent="-22485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7pPr>
            <a:lvl8pPr marL="3372764" indent="-22485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8pPr>
            <a:lvl9pPr marL="3822466" indent="-22485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E3E37C4-B6BE-431D-8B8B-B4C0BAD8A5B3}" type="slidenum">
              <a:rPr 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1pPr>
            <a:lvl2pPr marL="730766" indent="-281064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2pPr>
            <a:lvl3pPr marL="1124255" indent="-224851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3pPr>
            <a:lvl4pPr marL="1573957" indent="-224851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4pPr>
            <a:lvl5pPr marL="2023659" indent="-224851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5pPr>
            <a:lvl6pPr marL="2473361" indent="-22485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6pPr>
            <a:lvl7pPr marL="2923062" indent="-22485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7pPr>
            <a:lvl8pPr marL="3372764" indent="-22485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8pPr>
            <a:lvl9pPr marL="3822466" indent="-22485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70522DA-6011-4938-9F6D-F1D5AAC8660A}" type="slidenum">
              <a:rPr 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03189"/>
            <a:ext cx="8229600" cy="1116012"/>
          </a:xfrm>
        </p:spPr>
        <p:txBody>
          <a:bodyPr/>
          <a:lstStyle>
            <a:lvl1pPr>
              <a:lnSpc>
                <a:spcPct val="80000"/>
              </a:lnSpc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143000"/>
            <a:ext cx="6140450" cy="519113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477000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477000"/>
            <a:ext cx="43434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477000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202A31-6DF5-4464-89FC-338C29B1CC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Box 28"/>
          <p:cNvSpPr txBox="1">
            <a:spLocks noChangeArrowheads="1"/>
          </p:cNvSpPr>
          <p:nvPr userDrawn="1"/>
        </p:nvSpPr>
        <p:spPr bwMode="auto">
          <a:xfrm>
            <a:off x="990600" y="6324600"/>
            <a:ext cx="6973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© </a:t>
            </a:r>
            <a:r>
              <a:rPr lang="en-US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Take Charge Today</a:t>
            </a:r>
            <a:r>
              <a:rPr lang="en-US" sz="800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August 2013 – </a:t>
            </a:r>
            <a:r>
              <a:rPr lang="en-US" sz="800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Invest in Yourself </a:t>
            </a:r>
            <a:r>
              <a:rPr lang="en-US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ADE95015-491B-40D8-85E8-3AFB804DD7CC}" type="slidenum">
              <a:rPr lang="en-US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defRPr/>
            </a:pPr>
            <a:r>
              <a: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Funded by a grant from Take Charge America, Inc. to the Norton School of Family and Consumer Sciences  Take Charge America Institute at the University of Arizona</a:t>
            </a:r>
          </a:p>
        </p:txBody>
      </p:sp>
      <p:pic>
        <p:nvPicPr>
          <p:cNvPr id="8" name="Picture 12" descr="TCA-New-Logo-3-color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913688" y="6400800"/>
            <a:ext cx="11826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UA-horiz bl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" y="6437312"/>
            <a:ext cx="874713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0776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56087"/>
            <a:ext cx="2286000" cy="497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979459"/>
            <a:ext cx="201061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4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40767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667000"/>
            <a:ext cx="40767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Box 28"/>
          <p:cNvSpPr txBox="1">
            <a:spLocks noChangeArrowheads="1"/>
          </p:cNvSpPr>
          <p:nvPr userDrawn="1"/>
        </p:nvSpPr>
        <p:spPr bwMode="auto">
          <a:xfrm>
            <a:off x="990600" y="6324600"/>
            <a:ext cx="6973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© </a:t>
            </a:r>
            <a:r>
              <a:rPr lang="en-US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Take Charge Today</a:t>
            </a:r>
            <a:r>
              <a:rPr lang="en-US" sz="800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August 2013 – </a:t>
            </a:r>
            <a:r>
              <a:rPr lang="en-US" sz="800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Invest in Yourself </a:t>
            </a:r>
            <a:r>
              <a:rPr lang="en-US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ADE95015-491B-40D8-85E8-3AFB804DD7CC}" type="slidenum">
              <a:rPr lang="en-US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defRPr/>
            </a:pPr>
            <a:r>
              <a: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Funded by a grant from Take Charge America, Inc. to the Norton School of Family and Consumer Sciences  Take Charge America Institute at the University of Arizona</a:t>
            </a:r>
          </a:p>
        </p:txBody>
      </p:sp>
      <p:pic>
        <p:nvPicPr>
          <p:cNvPr id="12" name="Picture 12" descr="TCA-New-Logo-3-color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913688" y="6400800"/>
            <a:ext cx="11826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UA-horiz bl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" y="6437312"/>
            <a:ext cx="874713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939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8800"/>
            <a:ext cx="830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67000"/>
            <a:ext cx="8305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305800" y="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2.3.1.G1</a:t>
            </a:r>
            <a:endParaRPr lang="en-US" sz="11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Calibri" pitchFamily="34" charset="0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Calibri" pitchFamily="34" charset="0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Calibri" pitchFamily="34" charset="0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7.wm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7.wmf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819400"/>
            <a:ext cx="7772400" cy="2819400"/>
          </a:xfrm>
        </p:spPr>
        <p:txBody>
          <a:bodyPr/>
          <a:lstStyle/>
          <a:p>
            <a:pPr algn="ctr"/>
            <a:r>
              <a:rPr lang="en-US" sz="4400" dirty="0" smtClean="0"/>
              <a:t>Invest in yourself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0" dirty="0" smtClean="0"/>
              <a:t>Advanced Level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299528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3352800" cy="1676400"/>
          </a:xfrm>
        </p:spPr>
        <p:txBody>
          <a:bodyPr/>
          <a:lstStyle/>
          <a:p>
            <a:r>
              <a:rPr lang="en-US" dirty="0" smtClean="0"/>
              <a:t>Why develop your career?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88815816"/>
              </p:ext>
            </p:extLst>
          </p:nvPr>
        </p:nvGraphicFramePr>
        <p:xfrm>
          <a:off x="304800" y="2209800"/>
          <a:ext cx="8915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52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ABA1CB-AA66-4E76-A81D-CD7E229FF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32ABA1CB-AA66-4E76-A81D-CD7E229FF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32ABA1CB-AA66-4E76-A81D-CD7E229FF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6EBECE-4873-4847-AD79-4C5910C30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BF6EBECE-4873-4847-AD79-4C5910C30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BF6EBECE-4873-4847-AD79-4C5910C30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6DD48D-6D4A-488F-942B-030646AE4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7A6DD48D-6D4A-488F-942B-030646AE4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7A6DD48D-6D4A-488F-942B-030646AE4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1534A2-756F-478B-B6FF-23E569C3D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101534A2-756F-478B-B6FF-23E569C3D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101534A2-756F-478B-B6FF-23E569C3D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D25F1A-90AD-4BC1-AE73-917A85E24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05D25F1A-90AD-4BC1-AE73-917A85E24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05D25F1A-90AD-4BC1-AE73-917A85E24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E1A135-B624-498D-8253-E29CF41BB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0DE1A135-B624-498D-8253-E29CF41BB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0DE1A135-B624-498D-8253-E29CF41BB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CF6C90-95C0-4E83-828C-FB903B6F8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9DCF6C90-95C0-4E83-828C-FB903B6F8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9DCF6C90-95C0-4E83-828C-FB903B6F8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05888E-061C-4919-9CEE-79B7F6ED7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1705888E-061C-4919-9CEE-79B7F6ED7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1705888E-061C-4919-9CEE-79B7F6ED7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9828E4-A262-416A-A58B-AC6D04BE6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819828E4-A262-416A-A58B-AC6D04BE6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819828E4-A262-416A-A58B-AC6D04BE6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2036E1-824E-4DE6-9F0E-904A64C9D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962036E1-824E-4DE6-9F0E-904A64C9D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962036E1-824E-4DE6-9F0E-904A64C9D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E1780-6AFF-4B3A-A5A7-3B27B764B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8A1E1780-6AFF-4B3A-A5A7-3B27B764B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8A1E1780-6AFF-4B3A-A5A7-3B27B764B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develop your career?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927006"/>
              </p:ext>
            </p:extLst>
          </p:nvPr>
        </p:nvGraphicFramePr>
        <p:xfrm>
          <a:off x="228600" y="2887477"/>
          <a:ext cx="2401614" cy="1831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47269082"/>
              </p:ext>
            </p:extLst>
          </p:nvPr>
        </p:nvGraphicFramePr>
        <p:xfrm>
          <a:off x="2950779" y="3269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angle 4"/>
          <p:cNvSpPr/>
          <p:nvPr/>
        </p:nvSpPr>
        <p:spPr>
          <a:xfrm>
            <a:off x="3331779" y="4793792"/>
            <a:ext cx="259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Level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of goods and services you </a:t>
            </a:r>
            <a:r>
              <a:rPr lang="en-US" sz="2400" u="sng" dirty="0">
                <a:latin typeface="+mn-lt"/>
              </a:rPr>
              <a:t>currently</a:t>
            </a:r>
            <a:r>
              <a:rPr lang="en-US" sz="2400" dirty="0">
                <a:latin typeface="+mn-lt"/>
              </a:rPr>
              <a:t> have</a:t>
            </a:r>
          </a:p>
        </p:txBody>
      </p:sp>
      <p:sp>
        <p:nvSpPr>
          <p:cNvPr id="6" name="Rectangle 5"/>
          <p:cNvSpPr/>
          <p:nvPr/>
        </p:nvSpPr>
        <p:spPr>
          <a:xfrm>
            <a:off x="3329151" y="3606225"/>
            <a:ext cx="2154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Lifestyle</a:t>
            </a:r>
            <a:endParaRPr lang="en-US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84731" y="3962400"/>
            <a:ext cx="23070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Level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of goods and services you </a:t>
            </a:r>
            <a:r>
              <a:rPr lang="en-US" sz="2400" u="sng" dirty="0" smtClean="0">
                <a:latin typeface="+mn-lt"/>
              </a:rPr>
              <a:t>desire</a:t>
            </a:r>
            <a:endParaRPr lang="en-US" sz="2400" u="sng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0800" y="2362200"/>
            <a:ext cx="259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Standard of living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629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305800" cy="838200"/>
          </a:xfrm>
        </p:spPr>
        <p:txBody>
          <a:bodyPr/>
          <a:lstStyle/>
          <a:p>
            <a:r>
              <a:rPr lang="en-US" dirty="0" smtClean="0"/>
              <a:t>How do you invest in yourself?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348113"/>
              </p:ext>
            </p:extLst>
          </p:nvPr>
        </p:nvGraphicFramePr>
        <p:xfrm>
          <a:off x="457200" y="2286000"/>
          <a:ext cx="83058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71600" y="5410200"/>
            <a:ext cx="6781800" cy="8309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What type of informal and formal training 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are you currently participating in?</a:t>
            </a:r>
          </a:p>
        </p:txBody>
      </p:sp>
      <p:pic>
        <p:nvPicPr>
          <p:cNvPr id="7" name="Picture 2" descr="C:\Users\Lindy\AppData\Local\Microsoft\Windows\Temporary Internet Files\Content.IE5\9OUPFNKK\MC90036317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38759"/>
            <a:ext cx="801166" cy="42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5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B34246-4758-4F59-B05D-9288729FC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3B34246-4758-4F59-B05D-9288729FC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3B34246-4758-4F59-B05D-9288729FC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8AD33B-B796-4C19-855A-904CAD73E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698AD33B-B796-4C19-855A-904CAD73E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98AD33B-B796-4C19-855A-904CAD73E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ADCF78-41CF-4306-8030-AA74EC2FA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B9ADCF78-41CF-4306-8030-AA74EC2FA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B9ADCF78-41CF-4306-8030-AA74EC2FA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D06A41-5B0A-4BD5-9666-B3343C127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46D06A41-5B0A-4BD5-9666-B3343C127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46D06A41-5B0A-4BD5-9666-B3343C127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4889F1-4782-45AC-9F74-6CC4C547E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8E4889F1-4782-45AC-9F74-6CC4C547E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8E4889F1-4782-45AC-9F74-6CC4C547E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F5BBAF-A680-4AC1-8ED0-BB2E64211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FAF5BBAF-A680-4AC1-8ED0-BB2E64211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FAF5BBAF-A680-4AC1-8ED0-BB2E64211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E39F2C-C084-4106-A011-F22DEA6AB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51E39F2C-C084-4106-A011-F22DEA6AB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51E39F2C-C084-4106-A011-F22DEA6AB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AA0E5A-F4DC-4A39-A1D4-ADD3496B5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6AA0E5A-F4DC-4A39-A1D4-ADD3496B5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6AA0E5A-F4DC-4A39-A1D4-ADD3496B5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42258F-FD85-4CF4-B988-B416C3AF9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1642258F-FD85-4CF4-B988-B416C3AF9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1642258F-FD85-4CF4-B988-B416C3AF9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057A7B-5FAE-49D3-8F91-4F15CEC0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2E057A7B-5FAE-49D3-8F91-4F15CEC0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2E057A7B-5FAE-49D3-8F91-4F15CEC0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946A7D-3D1E-4E2F-AD3E-9DFCB140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18946A7D-3D1E-4E2F-AD3E-9DFCB140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18946A7D-3D1E-4E2F-AD3E-9DFCB140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684A2C-804F-4455-80E9-268906AD9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85684A2C-804F-4455-80E9-268906AD9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85684A2C-804F-4455-80E9-268906AD9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138B70-5A0D-4CE1-95CD-16D2FE456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02138B70-5A0D-4CE1-95CD-16D2FE456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02138B70-5A0D-4CE1-95CD-16D2FE456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7F0E07-30D8-4F98-BDBE-411182332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207F0E07-30D8-4F98-BDBE-411182332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207F0E07-30D8-4F98-BDBE-411182332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B43648-A348-4F87-AF80-CF95AFA5D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6EB43648-A348-4F87-AF80-CF95AFA5D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6EB43648-A348-4F87-AF80-CF95AFA5D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27B365-11F7-4C2C-89A7-3F352A35B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EF27B365-11F7-4C2C-89A7-3F352A35B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EF27B365-11F7-4C2C-89A7-3F352A35B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F4E410-0A25-407D-9D22-3714A44B0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60F4E410-0A25-407D-9D22-3714A44B0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60F4E410-0A25-407D-9D22-3714A44B0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32890846"/>
              </p:ext>
            </p:extLst>
          </p:nvPr>
        </p:nvGraphicFramePr>
        <p:xfrm>
          <a:off x="457200" y="2133600"/>
          <a:ext cx="8458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500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037001"/>
              </p:ext>
            </p:extLst>
          </p:nvPr>
        </p:nvGraphicFramePr>
        <p:xfrm>
          <a:off x="457200" y="2438400"/>
          <a:ext cx="8305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Post-secondary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90800"/>
            <a:ext cx="8991600" cy="457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u="sng" dirty="0" smtClean="0"/>
              <a:t>Prerequisite = high school diploma or passing of GED test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76281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776298-3302-41AE-9237-D1A71218D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E776298-3302-41AE-9237-D1A71218D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E776298-3302-41AE-9237-D1A71218D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839D4E-F5D7-4F8D-A2AC-F0AC0BF4E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A5839D4E-F5D7-4F8D-A2AC-F0AC0BF4E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A5839D4E-F5D7-4F8D-A2AC-F0AC0BF4E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ECB218-4737-4E05-BFFA-BF0511F8F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6BECB218-4737-4E05-BFFA-BF0511F8F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6BECB218-4737-4E05-BFFA-BF0511F8F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2074B3-597D-4818-8E0E-93A37701C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9F2074B3-597D-4818-8E0E-93A37701C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9F2074B3-597D-4818-8E0E-93A37701C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65991E-030F-455B-BEDC-C078EDCF9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2D65991E-030F-455B-BEDC-C078EDCF9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2D65991E-030F-455B-BEDC-C078EDCF9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403F61-54C7-45B8-9F29-B9E0D7D38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BA403F61-54C7-45B8-9F29-B9E0D7D38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BA403F61-54C7-45B8-9F29-B9E0D7D38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24E216-AF13-4EC7-8EE0-522B5D70E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EB24E216-AF13-4EC7-8EE0-522B5D70E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EB24E216-AF13-4EC7-8EE0-522B5D70E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A56FBF-A0D2-44D5-A18E-590C9AE57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B5A56FBF-A0D2-44D5-A18E-590C9AE57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B5A56FBF-A0D2-44D5-A18E-590C9AE57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21BA-9E04-403B-AD6B-5E4221757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DF0F21BA-9E04-403B-AD6B-5E4221757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F0F21BA-9E04-403B-AD6B-5E4221757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6283AC-C6A7-4BCA-82BA-AB1968C32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E16283AC-C6A7-4BCA-82BA-AB1968C32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E16283AC-C6A7-4BCA-82BA-AB1968C32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85614E-33F0-4DD7-B1B6-BBF99A49F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4885614E-33F0-4DD7-B1B6-BBF99A49F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4885614E-33F0-4DD7-B1B6-BBF99A49F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7ECC65-A668-49B6-A0A4-F5868724C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CF7ECC65-A668-49B6-A0A4-F5868724C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CF7ECC65-A668-49B6-A0A4-F5868724C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305800" cy="838200"/>
          </a:xfrm>
        </p:spPr>
        <p:txBody>
          <a:bodyPr/>
          <a:lstStyle/>
          <a:p>
            <a:pPr algn="ctr"/>
            <a:r>
              <a:rPr lang="en-US" sz="2800" u="sng" dirty="0" smtClean="0"/>
              <a:t>Prerequisite </a:t>
            </a:r>
            <a:r>
              <a:rPr lang="en-US" sz="2800" u="sng" dirty="0"/>
              <a:t>=  Bachelor’s </a:t>
            </a:r>
            <a:r>
              <a:rPr lang="en-US" sz="2800" u="sng" dirty="0" smtClean="0"/>
              <a:t>degree</a:t>
            </a:r>
            <a:endParaRPr lang="en-US" sz="2800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873032"/>
              </p:ext>
            </p:extLst>
          </p:nvPr>
        </p:nvGraphicFramePr>
        <p:xfrm>
          <a:off x="381000" y="2438400"/>
          <a:ext cx="8305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721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776298-3302-41AE-9237-D1A71218D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E776298-3302-41AE-9237-D1A71218D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E776298-3302-41AE-9237-D1A71218D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839D4E-F5D7-4F8D-A2AC-F0AC0BF4E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A5839D4E-F5D7-4F8D-A2AC-F0AC0BF4E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A5839D4E-F5D7-4F8D-A2AC-F0AC0BF4E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ECB218-4737-4E05-BFFA-BF0511F8F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6BECB218-4737-4E05-BFFA-BF0511F8F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6BECB218-4737-4E05-BFFA-BF0511F8F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2074B3-597D-4818-8E0E-93A37701C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9F2074B3-597D-4818-8E0E-93A37701C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9F2074B3-597D-4818-8E0E-93A37701C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65991E-030F-455B-BEDC-C078EDCF9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2D65991E-030F-455B-BEDC-C078EDCF9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2D65991E-030F-455B-BEDC-C078EDCF9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403F61-54C7-45B8-9F29-B9E0D7D38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BA403F61-54C7-45B8-9F29-B9E0D7D38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BA403F61-54C7-45B8-9F29-B9E0D7D38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E341D7-4371-42A3-BF86-4B7560EDD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95E341D7-4371-42A3-BF86-4B7560EDD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95E341D7-4371-42A3-BF86-4B7560EDD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44D619-3836-438F-9C70-982DBD8F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644D619-3836-438F-9C70-982DBD8F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644D619-3836-438F-9C70-982DBD8F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24E216-AF13-4EC7-8EE0-522B5D70E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B24E216-AF13-4EC7-8EE0-522B5D70E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EB24E216-AF13-4EC7-8EE0-522B5D70E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A56FBF-A0D2-44D5-A18E-590C9AE57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B5A56FBF-A0D2-44D5-A18E-590C9AE57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B5A56FBF-A0D2-44D5-A18E-590C9AE57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F21BA-9E04-403B-AD6B-5E4221757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DF0F21BA-9E04-403B-AD6B-5E4221757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DF0F21BA-9E04-403B-AD6B-5E4221757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CEFC5F-37FA-4CB1-B5E1-105032131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0DCEFC5F-37FA-4CB1-B5E1-105032131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0DCEFC5F-37FA-4CB1-B5E1-105032131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516141-1283-4AF6-993C-CEDC0E91D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3D516141-1283-4AF6-993C-CEDC0E91D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3D516141-1283-4AF6-993C-CEDC0E91D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534400" cy="838200"/>
          </a:xfrm>
        </p:spPr>
        <p:txBody>
          <a:bodyPr/>
          <a:lstStyle/>
          <a:p>
            <a:r>
              <a:rPr lang="en-US" dirty="0" smtClean="0"/>
              <a:t>Where can post-secondary education occur?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657117"/>
              </p:ext>
            </p:extLst>
          </p:nvPr>
        </p:nvGraphicFramePr>
        <p:xfrm>
          <a:off x="457200" y="3124200"/>
          <a:ext cx="8305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835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082389659"/>
              </p:ext>
            </p:extLst>
          </p:nvPr>
        </p:nvGraphicFramePr>
        <p:xfrm>
          <a:off x="1566994" y="1752600"/>
          <a:ext cx="6096000" cy="4697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pays…</a:t>
            </a:r>
            <a:endParaRPr lang="en-US" dirty="0"/>
          </a:p>
        </p:txBody>
      </p:sp>
      <p:sp>
        <p:nvSpPr>
          <p:cNvPr id="5" name="Up Arrow 4"/>
          <p:cNvSpPr/>
          <p:nvPr/>
        </p:nvSpPr>
        <p:spPr bwMode="auto">
          <a:xfrm>
            <a:off x="2520312" y="3469149"/>
            <a:ext cx="639817" cy="773302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endParaRPr lang="en-US">
              <a:solidFill>
                <a:schemeClr val="tx1"/>
              </a:solidFill>
              <a:latin typeface="Centaur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35321" y="4419600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Education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39317" y="3053651"/>
            <a:ext cx="23386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Income Earning Ability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43500" y="5413475"/>
            <a:ext cx="24962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entaur" pitchFamily="18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Unemployment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Up Arrow 15"/>
          <p:cNvSpPr/>
          <p:nvPr/>
        </p:nvSpPr>
        <p:spPr bwMode="auto">
          <a:xfrm>
            <a:off x="6096000" y="2280349"/>
            <a:ext cx="639817" cy="773302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endParaRPr lang="en-US">
              <a:solidFill>
                <a:schemeClr val="tx1"/>
              </a:solidFill>
              <a:latin typeface="Centaur" pitchFamily="18" charset="0"/>
            </a:endParaRPr>
          </a:p>
        </p:txBody>
      </p:sp>
      <p:sp>
        <p:nvSpPr>
          <p:cNvPr id="17" name="Up Arrow 16"/>
          <p:cNvSpPr/>
          <p:nvPr/>
        </p:nvSpPr>
        <p:spPr bwMode="auto">
          <a:xfrm rot="10800000">
            <a:off x="6107132" y="4572000"/>
            <a:ext cx="639817" cy="773302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endParaRPr lang="en-US">
              <a:solidFill>
                <a:schemeClr val="tx1"/>
              </a:solidFill>
              <a:latin typeface="Centa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1" grpId="0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hart. Earnings and unemployment rates by educational attainmen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6624"/>
            <a:ext cx="8305800" cy="4251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84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" y="1828800"/>
            <a:ext cx="6364288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Education Tower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417441"/>
              </p:ext>
            </p:extLst>
          </p:nvPr>
        </p:nvGraphicFramePr>
        <p:xfrm>
          <a:off x="228600" y="2590800"/>
          <a:ext cx="85344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756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FD1075-3F93-4E48-BE64-3BCE1BB66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B5FD1075-3F93-4E48-BE64-3BCE1BB66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B5FD1075-3F93-4E48-BE64-3BCE1BB66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CEC3DF-46EA-4E59-8ADB-59D6DAC26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E7CEC3DF-46EA-4E59-8ADB-59D6DAC26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E7CEC3DF-46EA-4E59-8ADB-59D6DAC26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004F8D-4EF9-461E-BB2F-489EDDC7B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E2004F8D-4EF9-461E-BB2F-489EDDC7B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E2004F8D-4EF9-461E-BB2F-489EDDC7B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BDEA30-0872-45F8-93A3-A3751C108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36BDEA30-0872-45F8-93A3-A3751C108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36BDEA30-0872-45F8-93A3-A3751C108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544182-8F70-4C8B-A696-A7FF9BB82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85544182-8F70-4C8B-A696-A7FF9BB82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85544182-8F70-4C8B-A696-A7FF9BB82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job?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4520785"/>
            <a:ext cx="6773917" cy="5232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Have you had a job?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Job</a:t>
            </a:r>
            <a:r>
              <a:rPr lang="en-US" sz="2800" dirty="0" smtClean="0"/>
              <a:t> – an activity through which an individual can earn money</a:t>
            </a:r>
          </a:p>
          <a:p>
            <a:r>
              <a:rPr lang="en-US" sz="2800" dirty="0"/>
              <a:t>Most people have several jobs during their lifetime</a:t>
            </a:r>
          </a:p>
        </p:txBody>
      </p:sp>
      <p:pic>
        <p:nvPicPr>
          <p:cNvPr id="1026" name="Picture 2" descr="C:\Users\Lindy\AppData\Local\Microsoft\Windows\Temporary Internet Files\Content.IE5\9OUPFNKK\MC9003631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0"/>
            <a:ext cx="801166" cy="42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47800" y="5445365"/>
            <a:ext cx="6773917" cy="5232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What jobs have your family members had?</a:t>
            </a:r>
          </a:p>
        </p:txBody>
      </p:sp>
      <p:pic>
        <p:nvPicPr>
          <p:cNvPr id="9" name="Picture 2" descr="C:\Users\Lindy\AppData\Local\Microsoft\Windows\Temporary Internet Files\Content.IE5\9OUPFNKK\MC9003631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96" y="5547794"/>
            <a:ext cx="801166" cy="42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62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uiExpand="1" build="p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>
          <a:xfrm>
            <a:off x="152400" y="1828800"/>
            <a:ext cx="6364288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Education Tower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249768"/>
              </p:ext>
            </p:extLst>
          </p:nvPr>
        </p:nvGraphicFramePr>
        <p:xfrm>
          <a:off x="457200" y="2590800"/>
          <a:ext cx="8229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396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6C1F91-484E-4D7C-83A2-CA6D97922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A6C1F91-484E-4D7C-83A2-CA6D97922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A6C1F91-484E-4D7C-83A2-CA6D97922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2B08B5-D2F4-44C7-AB2A-5DCE9FB17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6F2B08B5-D2F4-44C7-AB2A-5DCE9FB17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6F2B08B5-D2F4-44C7-AB2A-5DCE9FB17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4BED6B-CCED-4423-A72A-DB88089FA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B64BED6B-CCED-4423-A72A-DB88089FA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B64BED6B-CCED-4423-A72A-DB88089FA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6A947C-AA22-4387-856C-8501143D3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7C6A947C-AA22-4387-856C-8501143D3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7C6A947C-AA22-4387-856C-8501143D3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77E2F1-37F3-45A9-9835-38DB43273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0677E2F1-37F3-45A9-9835-38DB43273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0677E2F1-37F3-45A9-9835-38DB43273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C5AE-D6D8-4FFE-9CAD-C32635ED3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E52C5AE-D6D8-4FFE-9CAD-C32635ED3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E52C5AE-D6D8-4FFE-9CAD-C32635ED3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B23B4F-53F9-4EF5-A4A3-EF3A714FC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D1B23B4F-53F9-4EF5-A4A3-EF3A714FC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D1B23B4F-53F9-4EF5-A4A3-EF3A714FC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A7521F-3A7A-404C-936C-294006257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34A7521F-3A7A-404C-936C-294006257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34A7521F-3A7A-404C-936C-294006257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31D531-03A3-4E56-9C0D-FE908E632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E631D531-03A3-4E56-9C0D-FE908E632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E631D531-03A3-4E56-9C0D-FE908E632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D0F2D3-9310-43C5-BF59-CC1507614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DD0F2D3-9310-43C5-BF59-CC1507614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FDD0F2D3-9310-43C5-BF59-CC1507614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" y="1524000"/>
            <a:ext cx="7772400" cy="121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Education Tower Discussion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879519"/>
              </p:ext>
            </p:extLst>
          </p:nvPr>
        </p:nvGraphicFramePr>
        <p:xfrm>
          <a:off x="457200" y="2362200"/>
          <a:ext cx="8229600" cy="410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04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808491-5172-4E94-ADE3-27FCF2F37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08808491-5172-4E94-ADE3-27FCF2F37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08808491-5172-4E94-ADE3-27FCF2F37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3A1065-7E7B-49AB-A713-1D0C52C9B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503A1065-7E7B-49AB-A713-1D0C52C9B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503A1065-7E7B-49AB-A713-1D0C52C9B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E2CE5B-2CFB-4B08-B5BF-8D91A213F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A8E2CE5B-2CFB-4B08-B5BF-8D91A213F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A8E2CE5B-2CFB-4B08-B5BF-8D91A213F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D7109A-C0F5-4141-974E-B57C0C0CE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83D7109A-C0F5-4141-974E-B57C0C0CE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83D7109A-C0F5-4141-974E-B57C0C0CE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122D5F-A5E8-4167-9E35-8A5C23EB6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9E122D5F-A5E8-4167-9E35-8A5C23EB6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9E122D5F-A5E8-4167-9E35-8A5C23EB6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Occupation and Industry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634357"/>
              </p:ext>
            </p:extLst>
          </p:nvPr>
        </p:nvGraphicFramePr>
        <p:xfrm>
          <a:off x="457200" y="2667000"/>
          <a:ext cx="83058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022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01FC59-BEFF-403A-9474-287851822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9F01FC59-BEFF-403A-9474-287851822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9F01FC59-BEFF-403A-9474-287851822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193780-0206-4099-8378-B8ECB694E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99193780-0206-4099-8378-B8ECB694E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99193780-0206-4099-8378-B8ECB694E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/>
          </p:cNvSpPr>
          <p:nvPr/>
        </p:nvSpPr>
        <p:spPr>
          <a:xfrm>
            <a:off x="533399" y="2205506"/>
            <a:ext cx="7924799" cy="8451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u="sng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Jenny’s Occupation</a:t>
            </a:r>
            <a:endParaRPr lang="en-US" sz="3600" dirty="0">
              <a:effectLst/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itchFamily="34" charset="0"/>
                <a:ea typeface="Calibri"/>
                <a:cs typeface="Calibri" pitchFamily="34" charset="0"/>
              </a:rPr>
              <a:t>Accountant</a:t>
            </a:r>
            <a:endParaRPr lang="en-US" sz="3600" dirty="0">
              <a:effectLst/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162175"/>
            <a:ext cx="7924799" cy="40100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96051" y="3156182"/>
            <a:ext cx="2819400" cy="2913299"/>
            <a:chOff x="996051" y="3156182"/>
            <a:chExt cx="2819400" cy="2913299"/>
          </a:xfrm>
        </p:grpSpPr>
        <p:sp>
          <p:nvSpPr>
            <p:cNvPr id="4" name="Text Box 10"/>
            <p:cNvSpPr txBox="1">
              <a:spLocks/>
            </p:cNvSpPr>
            <p:nvPr/>
          </p:nvSpPr>
          <p:spPr>
            <a:xfrm>
              <a:off x="996051" y="3156182"/>
              <a:ext cx="2819400" cy="65786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u="sng" dirty="0">
                  <a:effectLst/>
                  <a:latin typeface="Calibri" pitchFamily="34" charset="0"/>
                  <a:ea typeface="Calibri"/>
                  <a:cs typeface="Calibri" pitchFamily="34" charset="0"/>
                </a:rPr>
                <a:t>Industry</a:t>
              </a:r>
              <a:endParaRPr lang="en-US" sz="3600" dirty="0">
                <a:effectLst/>
                <a:latin typeface="Calibri" pitchFamily="34" charset="0"/>
                <a:ea typeface="Calibri"/>
                <a:cs typeface="Calibri" pitchFamily="34" charset="0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Calibri" pitchFamily="34" charset="0"/>
                  <a:ea typeface="Calibri"/>
                  <a:cs typeface="Calibri" pitchFamily="34" charset="0"/>
                </a:rPr>
                <a:t>Manufacturing</a:t>
              </a:r>
              <a:endParaRPr lang="en-US" sz="3600" dirty="0">
                <a:effectLst/>
                <a:latin typeface="Calibri" pitchFamily="34" charset="0"/>
                <a:ea typeface="Calibri"/>
                <a:cs typeface="Calibri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23347" y="3164000"/>
              <a:ext cx="2792104" cy="2905481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00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43000" y="4167186"/>
            <a:ext cx="2533512" cy="1903385"/>
            <a:chOff x="1143000" y="4167186"/>
            <a:chExt cx="2533512" cy="1903385"/>
          </a:xfrm>
        </p:grpSpPr>
        <p:sp>
          <p:nvSpPr>
            <p:cNvPr id="5" name="Text Box 11"/>
            <p:cNvSpPr txBox="1">
              <a:spLocks/>
            </p:cNvSpPr>
            <p:nvPr/>
          </p:nvSpPr>
          <p:spPr>
            <a:xfrm>
              <a:off x="1219199" y="4167186"/>
              <a:ext cx="2396861" cy="190338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i="1" u="sng" dirty="0">
                  <a:effectLst/>
                  <a:latin typeface="Calibri" pitchFamily="34" charset="0"/>
                  <a:ea typeface="Calibri"/>
                  <a:cs typeface="Calibri" pitchFamily="34" charset="0"/>
                </a:rPr>
                <a:t>Current Job:</a:t>
              </a:r>
              <a:endParaRPr lang="en-US" sz="3600" dirty="0">
                <a:effectLst/>
                <a:latin typeface="Calibri" pitchFamily="34" charset="0"/>
                <a:ea typeface="Calibri"/>
                <a:cs typeface="Calibri" pitchFamily="34" charset="0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i="1" dirty="0">
                  <a:effectLst/>
                  <a:latin typeface="Calibri" pitchFamily="34" charset="0"/>
                  <a:ea typeface="Calibri"/>
                  <a:cs typeface="Calibri" pitchFamily="34" charset="0"/>
                </a:rPr>
                <a:t>Accountant for an electronics company</a:t>
              </a:r>
              <a:endParaRPr lang="en-US" sz="3600" dirty="0">
                <a:effectLst/>
                <a:latin typeface="Calibri" pitchFamily="34" charset="0"/>
                <a:ea typeface="Calibri"/>
                <a:cs typeface="Calibr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4167187"/>
              <a:ext cx="2533512" cy="1781408"/>
            </a:xfrm>
            <a:prstGeom prst="rect">
              <a:avLst/>
            </a:prstGeom>
            <a:noFill/>
            <a:ln>
              <a:solidFill>
                <a:srgbClr val="3399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00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25745" y="3181610"/>
            <a:ext cx="2601302" cy="2948104"/>
            <a:chOff x="5325745" y="3181610"/>
            <a:chExt cx="2601302" cy="2948104"/>
          </a:xfrm>
        </p:grpSpPr>
        <p:sp>
          <p:nvSpPr>
            <p:cNvPr id="10" name="Text Box 31"/>
            <p:cNvSpPr txBox="1">
              <a:spLocks/>
            </p:cNvSpPr>
            <p:nvPr/>
          </p:nvSpPr>
          <p:spPr>
            <a:xfrm>
              <a:off x="5325745" y="3181610"/>
              <a:ext cx="2601302" cy="132524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u="sng" dirty="0">
                  <a:effectLst/>
                  <a:latin typeface="Calibri" pitchFamily="34" charset="0"/>
                  <a:ea typeface="Calibri"/>
                  <a:cs typeface="Calibri" pitchFamily="34" charset="0"/>
                </a:rPr>
                <a:t>Industry</a:t>
              </a:r>
              <a:endParaRPr lang="en-US" sz="3600" dirty="0">
                <a:effectLst/>
                <a:latin typeface="Calibri" pitchFamily="34" charset="0"/>
                <a:ea typeface="Calibri"/>
                <a:cs typeface="Calibri" pitchFamily="34" charset="0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Calibri" pitchFamily="34" charset="0"/>
                  <a:ea typeface="Calibri"/>
                  <a:cs typeface="Calibri" pitchFamily="34" charset="0"/>
                </a:rPr>
                <a:t>Leisure and Hospitality</a:t>
              </a:r>
              <a:endParaRPr lang="en-US" sz="3600" dirty="0">
                <a:effectLst/>
                <a:latin typeface="Calibri" pitchFamily="34" charset="0"/>
                <a:ea typeface="Calibri"/>
                <a:cs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25745" y="3189428"/>
              <a:ext cx="2601302" cy="2940286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00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474658" y="4682490"/>
            <a:ext cx="2297742" cy="1291630"/>
            <a:chOff x="5474658" y="4682490"/>
            <a:chExt cx="2297742" cy="1291630"/>
          </a:xfrm>
        </p:grpSpPr>
        <p:sp>
          <p:nvSpPr>
            <p:cNvPr id="12" name="Rectangle 11"/>
            <p:cNvSpPr/>
            <p:nvPr/>
          </p:nvSpPr>
          <p:spPr>
            <a:xfrm>
              <a:off x="5474658" y="4733408"/>
              <a:ext cx="2297742" cy="1240712"/>
            </a:xfrm>
            <a:prstGeom prst="rect">
              <a:avLst/>
            </a:prstGeom>
            <a:noFill/>
            <a:ln>
              <a:solidFill>
                <a:srgbClr val="3399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 Box 32"/>
            <p:cNvSpPr txBox="1">
              <a:spLocks/>
            </p:cNvSpPr>
            <p:nvPr/>
          </p:nvSpPr>
          <p:spPr>
            <a:xfrm>
              <a:off x="5474658" y="4682490"/>
              <a:ext cx="2297742" cy="121518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u="sng" dirty="0">
                  <a:effectLst/>
                  <a:latin typeface="Calibri" pitchFamily="34" charset="0"/>
                  <a:ea typeface="Calibri"/>
                  <a:cs typeface="Calibri" pitchFamily="34" charset="0"/>
                </a:rPr>
                <a:t>Potential Job:</a:t>
              </a:r>
              <a:endParaRPr lang="en-US" sz="3600" dirty="0">
                <a:effectLst/>
                <a:latin typeface="Calibri" pitchFamily="34" charset="0"/>
                <a:ea typeface="Calibri"/>
                <a:cs typeface="Calibri" pitchFamily="34" charset="0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effectLst/>
                  <a:latin typeface="Calibri" pitchFamily="34" charset="0"/>
                  <a:ea typeface="Calibri"/>
                  <a:cs typeface="Calibri" pitchFamily="34" charset="0"/>
                </a:rPr>
                <a:t>Hotel accountant</a:t>
              </a:r>
              <a:endParaRPr lang="en-US" sz="3600" dirty="0">
                <a:effectLst/>
                <a:latin typeface="Calibri" pitchFamily="34" charset="0"/>
                <a:ea typeface="Calibri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39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1961258"/>
            <a:ext cx="3048000" cy="4309742"/>
            <a:chOff x="304800" y="1961258"/>
            <a:chExt cx="3048000" cy="4309742"/>
          </a:xfrm>
        </p:grpSpPr>
        <p:sp>
          <p:nvSpPr>
            <p:cNvPr id="6" name="Text Box 4"/>
            <p:cNvSpPr txBox="1">
              <a:spLocks/>
            </p:cNvSpPr>
            <p:nvPr/>
          </p:nvSpPr>
          <p:spPr>
            <a:xfrm>
              <a:off x="533400" y="2057400"/>
              <a:ext cx="2659666" cy="84518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u="sng" dirty="0">
                  <a:effectLst/>
                  <a:ea typeface="Calibri"/>
                  <a:cs typeface="Times New Roman"/>
                </a:rPr>
                <a:t>Occupation</a:t>
              </a:r>
              <a:endParaRPr lang="en-US" sz="2400" dirty="0"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ea typeface="Calibri"/>
                  <a:cs typeface="Times New Roman"/>
                </a:rPr>
                <a:t>Elementary school teacher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800" y="1961258"/>
              <a:ext cx="3048000" cy="4309742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360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6776" y="3385432"/>
            <a:ext cx="2666290" cy="2786768"/>
            <a:chOff x="526776" y="3385432"/>
            <a:chExt cx="2666290" cy="2786768"/>
          </a:xfrm>
        </p:grpSpPr>
        <p:sp>
          <p:nvSpPr>
            <p:cNvPr id="4" name="Text Box 6"/>
            <p:cNvSpPr txBox="1">
              <a:spLocks/>
            </p:cNvSpPr>
            <p:nvPr/>
          </p:nvSpPr>
          <p:spPr>
            <a:xfrm>
              <a:off x="579320" y="3429000"/>
              <a:ext cx="2439847" cy="65786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u="sng" dirty="0">
                  <a:effectLst/>
                  <a:ea typeface="Calibri"/>
                  <a:cs typeface="Times New Roman"/>
                </a:rPr>
                <a:t>Industry</a:t>
              </a:r>
              <a:endParaRPr lang="en-US" sz="2400" dirty="0"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ea typeface="Calibri"/>
                  <a:cs typeface="Times New Roman"/>
                </a:rPr>
                <a:t>Education and Health Services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26776" y="3385432"/>
              <a:ext cx="2666290" cy="278676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36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71821" y="4800601"/>
            <a:ext cx="2247345" cy="1295399"/>
            <a:chOff x="771821" y="4800601"/>
            <a:chExt cx="2247345" cy="1295399"/>
          </a:xfrm>
        </p:grpSpPr>
        <p:sp>
          <p:nvSpPr>
            <p:cNvPr id="5" name="Text Box 5"/>
            <p:cNvSpPr txBox="1">
              <a:spLocks/>
            </p:cNvSpPr>
            <p:nvPr/>
          </p:nvSpPr>
          <p:spPr>
            <a:xfrm>
              <a:off x="784424" y="4800601"/>
              <a:ext cx="2234742" cy="1219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i="1" u="sng" dirty="0">
                  <a:effectLst/>
                  <a:ea typeface="Calibri"/>
                  <a:cs typeface="Times New Roman"/>
                </a:rPr>
                <a:t>Current Job:</a:t>
              </a:r>
              <a:endParaRPr lang="en-US" sz="2400" dirty="0"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i="1" dirty="0">
                  <a:effectLst/>
                  <a:ea typeface="Calibri"/>
                  <a:cs typeface="Times New Roman"/>
                </a:rPr>
                <a:t>Teaching second grade</a:t>
              </a:r>
              <a:endParaRPr lang="en-US" sz="24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1821" y="4845878"/>
              <a:ext cx="2247345" cy="1250122"/>
            </a:xfrm>
            <a:prstGeom prst="rect">
              <a:avLst/>
            </a:prstGeom>
            <a:noFill/>
            <a:ln>
              <a:solidFill>
                <a:srgbClr val="3399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3600">
                <a:solidFill>
                  <a:srgbClr val="3399FF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00800" y="3581400"/>
            <a:ext cx="2546132" cy="2743199"/>
            <a:chOff x="6400800" y="3581400"/>
            <a:chExt cx="2546132" cy="2743199"/>
          </a:xfrm>
        </p:grpSpPr>
        <p:sp>
          <p:nvSpPr>
            <p:cNvPr id="12" name="Text Box 27"/>
            <p:cNvSpPr txBox="1">
              <a:spLocks/>
            </p:cNvSpPr>
            <p:nvPr/>
          </p:nvSpPr>
          <p:spPr>
            <a:xfrm>
              <a:off x="6400800" y="3581400"/>
              <a:ext cx="2546132" cy="111074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u="sng" dirty="0">
                  <a:effectLst/>
                  <a:ea typeface="Calibri"/>
                  <a:cs typeface="Times New Roman"/>
                </a:rPr>
                <a:t>Industry</a:t>
              </a:r>
              <a:endParaRPr lang="en-US" sz="2400" dirty="0"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ea typeface="Calibri"/>
                  <a:cs typeface="Times New Roman"/>
                </a:rPr>
                <a:t>Education and Health Services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00800" y="3628472"/>
              <a:ext cx="2546132" cy="269612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36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61595" y="4953000"/>
            <a:ext cx="2277605" cy="1320069"/>
            <a:chOff x="6561595" y="4953000"/>
            <a:chExt cx="2277605" cy="1320069"/>
          </a:xfrm>
        </p:grpSpPr>
        <p:sp>
          <p:nvSpPr>
            <p:cNvPr id="13" name="Text Box 28"/>
            <p:cNvSpPr txBox="1">
              <a:spLocks/>
            </p:cNvSpPr>
            <p:nvPr/>
          </p:nvSpPr>
          <p:spPr>
            <a:xfrm>
              <a:off x="6619874" y="4953000"/>
              <a:ext cx="2219326" cy="1114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u="sng" dirty="0">
                  <a:effectLst/>
                  <a:ea typeface="Calibri"/>
                  <a:cs typeface="Times New Roman"/>
                </a:rPr>
                <a:t>Potential Job:</a:t>
              </a:r>
              <a:endParaRPr lang="en-US" sz="2400" dirty="0"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effectLst/>
                  <a:ea typeface="Calibri"/>
                  <a:cs typeface="Times New Roman"/>
                </a:rPr>
                <a:t>Elementary school principal</a:t>
              </a:r>
              <a:endParaRPr lang="en-US" sz="24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61595" y="4953001"/>
              <a:ext cx="2277605" cy="1320068"/>
            </a:xfrm>
            <a:prstGeom prst="rect">
              <a:avLst/>
            </a:prstGeom>
            <a:noFill/>
            <a:ln>
              <a:solidFill>
                <a:srgbClr val="3399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36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505200" y="2590800"/>
            <a:ext cx="2815568" cy="3311321"/>
            <a:chOff x="3505200" y="2590800"/>
            <a:chExt cx="2815568" cy="3311321"/>
          </a:xfrm>
        </p:grpSpPr>
        <p:sp>
          <p:nvSpPr>
            <p:cNvPr id="11" name="Text Box 25"/>
            <p:cNvSpPr txBox="1">
              <a:spLocks/>
            </p:cNvSpPr>
            <p:nvPr/>
          </p:nvSpPr>
          <p:spPr>
            <a:xfrm>
              <a:off x="3534103" y="3346749"/>
              <a:ext cx="2362201" cy="234204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u="sng" dirty="0">
                  <a:effectLst/>
                  <a:ea typeface="Calibri"/>
                  <a:cs typeface="Times New Roman"/>
                </a:rPr>
                <a:t>Formal training</a:t>
              </a:r>
              <a:endParaRPr lang="en-US" sz="2400" dirty="0"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ea typeface="Calibri"/>
                  <a:cs typeface="Times New Roman"/>
                </a:rPr>
                <a:t>Receives a Master’s degree in education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3505200" y="2590800"/>
              <a:ext cx="2815568" cy="3311321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48400" y="1828800"/>
            <a:ext cx="2819400" cy="4572000"/>
            <a:chOff x="6248400" y="1828800"/>
            <a:chExt cx="2819400" cy="4572000"/>
          </a:xfrm>
        </p:grpSpPr>
        <p:sp>
          <p:nvSpPr>
            <p:cNvPr id="17" name="Text Box 8"/>
            <p:cNvSpPr txBox="1">
              <a:spLocks/>
            </p:cNvSpPr>
            <p:nvPr/>
          </p:nvSpPr>
          <p:spPr>
            <a:xfrm>
              <a:off x="6297120" y="1828800"/>
              <a:ext cx="2770679" cy="224827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u="sng" dirty="0">
                  <a:effectLst/>
                  <a:ea typeface="Calibri"/>
                  <a:cs typeface="Times New Roman"/>
                </a:rPr>
                <a:t>Occupation</a:t>
              </a:r>
              <a:endParaRPr lang="en-US" sz="2400" dirty="0"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ea typeface="Calibri"/>
                  <a:cs typeface="Times New Roman"/>
                </a:rPr>
                <a:t>Elementary, Middle, and High School Principals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48400" y="1893983"/>
              <a:ext cx="2819400" cy="4506817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3600"/>
            </a:p>
          </p:txBody>
        </p:sp>
      </p:grp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9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393907"/>
              </p:ext>
            </p:extLst>
          </p:nvPr>
        </p:nvGraphicFramePr>
        <p:xfrm>
          <a:off x="609600" y="2209800"/>
          <a:ext cx="8305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317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E14CEB-EE78-46F3-ABAF-4EB5E2B6E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96E14CEB-EE78-46F3-ABAF-4EB5E2B6E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96E14CEB-EE78-46F3-ABAF-4EB5E2B6E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3A41CB-4082-4024-9DDC-ABBD83B3A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CF3A41CB-4082-4024-9DDC-ABBD83B3A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F3A41CB-4082-4024-9DDC-ABBD83B3A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187E5B-0187-4BC9-A034-08551B6FF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E6187E5B-0187-4BC9-A034-08551B6FF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E6187E5B-0187-4BC9-A034-08551B6FF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FDAF70-F2EE-4822-94AD-DEC51D9FC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53FDAF70-F2EE-4822-94AD-DEC51D9FC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53FDAF70-F2EE-4822-94AD-DEC51D9FC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13315E-03CA-427A-B5A3-5C67CBA80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A813315E-03CA-427A-B5A3-5C67CBA80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A813315E-03CA-427A-B5A3-5C67CBA80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4E3419-0C7B-4AFF-BBA8-70DDE2BB2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E34E3419-0C7B-4AFF-BBA8-70DDE2BB2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E34E3419-0C7B-4AFF-BBA8-70DDE2BB2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090D36-B051-4604-95BE-553533C24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1D090D36-B051-4604-95BE-553533C24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1D090D36-B051-4604-95BE-553533C24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AtOnce"/>
        </p:bldSub>
      </p:bldGraphic>
      <p:bldGraphic spid="5" grpId="1" uiExpand="1">
        <p:bldSub>
          <a:bldDgm bld="lvlAtOnc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Clusters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11785"/>
              </p:ext>
            </p:extLst>
          </p:nvPr>
        </p:nvGraphicFramePr>
        <p:xfrm>
          <a:off x="457200" y="2667000"/>
          <a:ext cx="83058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875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DC2E3B-04D1-45E6-B71C-034355582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89DC2E3B-04D1-45E6-B71C-034355582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89DC2E3B-04D1-45E6-B71C-034355582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0635C3-724D-4F70-9A1F-4E3A33652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EB0635C3-724D-4F70-9A1F-4E3A33652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EB0635C3-724D-4F70-9A1F-4E3A33652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273B89-B8E4-4B4C-A9C7-FFBEF1EC3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EE273B89-B8E4-4B4C-A9C7-FFBEF1EC3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EE273B89-B8E4-4B4C-A9C7-FFBEF1EC3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Graphic spid="5" grpId="1" uiExpand="1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305800" cy="838200"/>
          </a:xfrm>
        </p:spPr>
        <p:txBody>
          <a:bodyPr/>
          <a:lstStyle/>
          <a:p>
            <a:pPr algn="ctr"/>
            <a:r>
              <a:rPr lang="en-US" dirty="0" smtClean="0"/>
              <a:t>Your present self impacts your future self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946161"/>
              </p:ext>
            </p:extLst>
          </p:nvPr>
        </p:nvGraphicFramePr>
        <p:xfrm>
          <a:off x="457200" y="2286000"/>
          <a:ext cx="83058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5294293"/>
            <a:ext cx="6781800" cy="9541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are you currently investing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in your human capital?</a:t>
            </a:r>
          </a:p>
        </p:txBody>
      </p:sp>
      <p:pic>
        <p:nvPicPr>
          <p:cNvPr id="7" name="Picture 2" descr="C:\Users\Lindy\AppData\Local\Microsoft\Windows\Temporary Internet Files\Content.IE5\9OUPFNKK\MC90036317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560950"/>
            <a:ext cx="801166" cy="42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57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1FCAB5-1DBC-4B29-B343-CFF71345B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81FCAB5-1DBC-4B29-B343-CFF71345B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81FCAB5-1DBC-4B29-B343-CFF71345B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A031FF-D167-4320-8631-B16CA0141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4">
                                            <p:graphicEl>
                                              <a:dgm id="{ECA031FF-D167-4320-8631-B16CA0141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" fill="hold"/>
                                        <p:tgtEl>
                                          <p:spTgt spid="4">
                                            <p:graphicEl>
                                              <a:dgm id="{ECA031FF-D167-4320-8631-B16CA0141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43F2F9-0521-4194-9A86-30047DBD8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4">
                                            <p:graphicEl>
                                              <a:dgm id="{6743F2F9-0521-4194-9A86-30047DBD8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" fill="hold"/>
                                        <p:tgtEl>
                                          <p:spTgt spid="4">
                                            <p:graphicEl>
                                              <a:dgm id="{6743F2F9-0521-4194-9A86-30047DBD8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3205948"/>
            <a:ext cx="3886200" cy="193755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4400" dirty="0" smtClean="0"/>
              <a:t>Read </a:t>
            </a:r>
            <a:r>
              <a:rPr lang="en-US" sz="4400" dirty="0"/>
              <a:t>Anthony’s story</a:t>
            </a:r>
          </a:p>
        </p:txBody>
      </p:sp>
      <p:pic>
        <p:nvPicPr>
          <p:cNvPr id="2054" name="Picture 6" descr="C:\Users\Lindy\Downloads\MP9004002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3039666" cy="3777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5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933929"/>
              </p:ext>
            </p:extLst>
          </p:nvPr>
        </p:nvGraphicFramePr>
        <p:xfrm>
          <a:off x="457200" y="2209800"/>
          <a:ext cx="83058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2819400"/>
            <a:ext cx="8305800" cy="3323987"/>
          </a:xfrm>
          <a:prstGeom prst="rect">
            <a:avLst/>
          </a:prstGeom>
          <a:noFill/>
          <a:ln w="25400">
            <a:solidFill>
              <a:srgbClr val="8A0000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endParaRPr lang="en-US" sz="2100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1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100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1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100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100" dirty="0"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2100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1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100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1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700" y="5439410"/>
            <a:ext cx="685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100" dirty="0" smtClean="0">
                <a:latin typeface="+mn-lt"/>
              </a:rPr>
              <a:t>Worked </a:t>
            </a:r>
            <a:r>
              <a:rPr lang="en-US" sz="2100" dirty="0">
                <a:latin typeface="+mn-lt"/>
              </a:rPr>
              <a:t>as a sales </a:t>
            </a:r>
            <a:r>
              <a:rPr lang="en-US" sz="2100" dirty="0" smtClean="0">
                <a:latin typeface="+mn-lt"/>
              </a:rPr>
              <a:t>representative</a:t>
            </a:r>
            <a:endParaRPr lang="en-US" sz="21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700" y="2869525"/>
            <a:ext cx="7696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100" dirty="0">
                <a:latin typeface="+mn-lt"/>
              </a:rPr>
              <a:t>Worked for his dad’s construction </a:t>
            </a:r>
            <a:r>
              <a:rPr lang="en-US" sz="2100" dirty="0" smtClean="0">
                <a:latin typeface="+mn-lt"/>
              </a:rPr>
              <a:t>company</a:t>
            </a:r>
            <a:endParaRPr lang="en-US" sz="21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700" y="3236118"/>
            <a:ext cx="5029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100" dirty="0">
                <a:latin typeface="+mn-lt"/>
              </a:rPr>
              <a:t>Played </a:t>
            </a:r>
            <a:r>
              <a:rPr lang="en-US" sz="2100" dirty="0" smtClean="0">
                <a:latin typeface="+mn-lt"/>
              </a:rPr>
              <a:t>basketball</a:t>
            </a:r>
            <a:endParaRPr lang="en-US" sz="21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0700" y="3605450"/>
            <a:ext cx="6553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100" dirty="0">
                <a:latin typeface="+mn-lt"/>
              </a:rPr>
              <a:t>Volunteered at the Boys and Girls </a:t>
            </a:r>
            <a:r>
              <a:rPr lang="en-US" sz="2100" dirty="0" smtClean="0">
                <a:latin typeface="+mn-lt"/>
              </a:rPr>
              <a:t>Club</a:t>
            </a:r>
            <a:endParaRPr lang="en-US" sz="21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3962082"/>
            <a:ext cx="6921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100" dirty="0">
                <a:latin typeface="+mn-lt"/>
              </a:rPr>
              <a:t>Went to </a:t>
            </a:r>
            <a:r>
              <a:rPr lang="en-US" sz="2100" dirty="0" smtClean="0">
                <a:latin typeface="+mn-lt"/>
              </a:rPr>
              <a:t>college</a:t>
            </a:r>
            <a:endParaRPr lang="en-US" sz="21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700" y="4331414"/>
            <a:ext cx="8089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100" dirty="0">
                <a:latin typeface="+mn-lt"/>
              </a:rPr>
              <a:t>Gave campus tours to incoming </a:t>
            </a:r>
            <a:r>
              <a:rPr lang="en-US" sz="2100" dirty="0" smtClean="0">
                <a:latin typeface="+mn-lt"/>
              </a:rPr>
              <a:t>freshmen</a:t>
            </a:r>
            <a:endParaRPr lang="en-US" sz="21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0700" y="4700746"/>
            <a:ext cx="7937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100" dirty="0">
                <a:latin typeface="+mn-lt"/>
              </a:rPr>
              <a:t>Obtained a Bachelor’s degree in </a:t>
            </a:r>
            <a:r>
              <a:rPr lang="en-US" sz="2100" dirty="0" smtClean="0">
                <a:latin typeface="+mn-lt"/>
              </a:rPr>
              <a:t>business</a:t>
            </a:r>
            <a:endParaRPr lang="en-US" sz="21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5070078"/>
            <a:ext cx="8610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100" dirty="0">
                <a:latin typeface="+mn-lt"/>
              </a:rPr>
              <a:t>Worked for a construction company specializing in commercial </a:t>
            </a:r>
            <a:r>
              <a:rPr lang="en-US" sz="2100" dirty="0" smtClean="0">
                <a:latin typeface="+mn-lt"/>
              </a:rPr>
              <a:t>building</a:t>
            </a:r>
            <a:endParaRPr lang="en-US" sz="2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986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8" presetClass="emph" presetSubtype="0" fill="hold" grpId="1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667"/>
                                  </p:iterate>
                                  <p:childTnLst>
                                    <p:set>
                                      <p:cBhvr override="childStyle"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8" presetClass="emph" presetSubtype="0" fill="hold" grpId="1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8" presetClass="emph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8" presetClass="emph" presetSubtype="0" fill="hold" grpId="1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8" presetClass="emph" presetSubtype="0" fill="hold" grpId="1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4118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8" presetClass="emph" presetSubtype="0" fill="hold" grpId="1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8" presetClass="emph" presetSubtype="0" fill="hold" grpId="1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build="allAtOnce"/>
      <p:bldP spid="12" grpId="0"/>
      <p:bldP spid="12" grpId="1"/>
      <p:bldP spid="13" grpId="0"/>
      <p:bldP spid="13" grpId="1"/>
      <p:bldP spid="14" grpId="0" build="allAtOnce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become qualified for jobs?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629895295"/>
              </p:ext>
            </p:extLst>
          </p:nvPr>
        </p:nvGraphicFramePr>
        <p:xfrm>
          <a:off x="1524000" y="2413000"/>
          <a:ext cx="6629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9514" y="2970193"/>
            <a:ext cx="1819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latin typeface="+mn-lt"/>
              </a:rPr>
              <a:t>Human capital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2971800"/>
            <a:ext cx="2339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latin typeface="+mn-lt"/>
              </a:rPr>
              <a:t>Transferable </a:t>
            </a:r>
            <a:r>
              <a:rPr lang="en-US" sz="3200" dirty="0" smtClean="0">
                <a:latin typeface="+mn-lt"/>
              </a:rPr>
              <a:t>skills</a:t>
            </a:r>
            <a:endParaRPr lang="en-US" sz="32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1450" y="4343400"/>
            <a:ext cx="1676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latin typeface="+mn-lt"/>
              </a:rPr>
              <a:t>Invest</a:t>
            </a:r>
          </a:p>
          <a:p>
            <a:pPr lvl="0" algn="ctr"/>
            <a:r>
              <a:rPr lang="en-US" sz="3200" dirty="0" smtClean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in yourself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028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1106"/>
              </p:ext>
            </p:extLst>
          </p:nvPr>
        </p:nvGraphicFramePr>
        <p:xfrm>
          <a:off x="762000" y="2057400"/>
          <a:ext cx="7772400" cy="396199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886200"/>
                <a:gridCol w="3886200"/>
              </a:tblGrid>
              <a:tr h="482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Circle the transferable skills Anthony has gained.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marT="45707" marB="45707"/>
                </a:tc>
              </a:tr>
              <a:tr h="63989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marT="45707" marB="45707"/>
                </a:tc>
              </a:tr>
              <a:tr h="63989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marT="45707" marB="45707"/>
                </a:tc>
              </a:tr>
              <a:tr h="594748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marT="45707" marB="45707"/>
                </a:tc>
              </a:tr>
              <a:tr h="482464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/>
                </a:tc>
              </a:tr>
              <a:tr h="482464">
                <a:tc>
                  <a:txBody>
                    <a:bodyPr/>
                    <a:lstStyle/>
                    <a:p>
                      <a:endParaRPr lang="en-US" sz="1800" i="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/>
                </a:tc>
              </a:tr>
              <a:tr h="482464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533400" y="1828800"/>
            <a:ext cx="3886200" cy="1124607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0900" y="2819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Discipline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600" y="344273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Patience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300" y="4064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Presenting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6300" y="46355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Communication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9000" y="513183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Construction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562816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Teamwork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9600" y="20206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Choose two transferable skills and explain what Anthony did to gain those skills.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27051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+mn-lt"/>
              </a:rPr>
              <a:t>Working for his dad’s construction </a:t>
            </a:r>
            <a:r>
              <a:rPr lang="en-US" dirty="0" smtClean="0">
                <a:latin typeface="+mn-lt"/>
              </a:rPr>
              <a:t>company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33160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+mn-lt"/>
              </a:rPr>
              <a:t>Working for his dad’s construction </a:t>
            </a:r>
            <a:r>
              <a:rPr lang="en-US" dirty="0" smtClean="0">
                <a:latin typeface="+mn-lt"/>
              </a:rPr>
              <a:t>company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3962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Giving campus tours to incoming freshmen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8200" y="4611132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Attending college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0900" y="50916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Working for construction companies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8200" y="55753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Playing basketball</a:t>
            </a:r>
          </a:p>
        </p:txBody>
      </p:sp>
    </p:spTree>
    <p:extLst>
      <p:ext uri="{BB962C8B-B14F-4D97-AF65-F5344CB8AC3E}">
        <p14:creationId xmlns:p14="http://schemas.microsoft.com/office/powerpoint/2010/main" val="147506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7" grpId="0"/>
      <p:bldP spid="8" grpId="0"/>
      <p:bldP spid="9" grpId="0"/>
      <p:bldP spid="10" grpId="0"/>
      <p:bldP spid="11" grpId="0"/>
      <p:bldP spid="3" grpId="0"/>
      <p:bldP spid="4" grpId="0"/>
      <p:bldP spid="12" grpId="0"/>
      <p:bldP spid="13" grpId="0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Education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833711"/>
              </p:ext>
            </p:extLst>
          </p:nvPr>
        </p:nvGraphicFramePr>
        <p:xfrm>
          <a:off x="457200" y="2514600"/>
          <a:ext cx="8305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33528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Working for and observing his dad’s construction company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081959"/>
            <a:ext cx="391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Volunteering at the Boys and Girls </a:t>
            </a:r>
            <a:r>
              <a:rPr lang="en-US" sz="2000" dirty="0" smtClean="0">
                <a:latin typeface="+mn-lt"/>
              </a:rPr>
              <a:t>Club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751169"/>
            <a:ext cx="391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Advisory relationship with college </a:t>
            </a:r>
            <a:r>
              <a:rPr lang="en-US" sz="2000" dirty="0" smtClean="0">
                <a:latin typeface="+mn-lt"/>
              </a:rPr>
              <a:t>advisor</a:t>
            </a:r>
            <a:endParaRPr lang="en-US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478959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Gave campus tours to incoming </a:t>
            </a:r>
            <a:r>
              <a:rPr lang="en-US" sz="2000" dirty="0" smtClean="0">
                <a:latin typeface="+mn-lt"/>
              </a:rPr>
              <a:t>freshmen</a:t>
            </a:r>
            <a:endParaRPr lang="en-US" sz="2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33528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Bachelor’s degree in </a:t>
            </a:r>
            <a:r>
              <a:rPr lang="en-US" sz="2000" dirty="0" smtClean="0">
                <a:latin typeface="+mn-lt"/>
              </a:rPr>
              <a:t>business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0" y="4038600"/>
            <a:ext cx="3810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Training for commercial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1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B41B21-3852-4A5F-A101-3269A3CF5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A1B41B21-3852-4A5F-A101-3269A3CF5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A1B41B21-3852-4A5F-A101-3269A3CF5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9BC326-8FC7-4625-95A0-67A52A272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79BC326-8FC7-4625-95A0-67A52A272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79BC326-8FC7-4625-95A0-67A52A272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3D84CA-7E9F-4455-9BA4-930A70DD8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323D84CA-7E9F-4455-9BA4-930A70DD8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323D84CA-7E9F-4455-9BA4-930A70DD8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FAF817-3973-479E-ACED-70C211A87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F6FAF817-3973-479E-ACED-70C211A87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F6FAF817-3973-479E-ACED-70C211A87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4" grpId="1" uiExpand="1">
        <p:bldSub>
          <a:bldDgm bld="one"/>
        </p:bldSub>
      </p:bldGraphic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1981200"/>
            <a:ext cx="2038350" cy="838200"/>
          </a:xfrm>
        </p:spPr>
        <p:txBody>
          <a:bodyPr/>
          <a:lstStyle/>
          <a:p>
            <a:r>
              <a:rPr lang="en-US" sz="3200" dirty="0" smtClean="0"/>
              <a:t>Discussion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553540"/>
              </p:ext>
            </p:extLst>
          </p:nvPr>
        </p:nvGraphicFramePr>
        <p:xfrm>
          <a:off x="1295400" y="2057400"/>
          <a:ext cx="8458200" cy="417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 descr="C:\Users\Lindy\Downloads\MP9004002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7" y="3581400"/>
            <a:ext cx="196215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29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2B3415-12CF-4C43-98AB-58717CCB5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E2B3415-12CF-4C43-98AB-58717CCB5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E2B3415-12CF-4C43-98AB-58717CCB5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97353D-FD7E-4960-8B41-99E15644F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197353D-FD7E-4960-8B41-99E15644F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197353D-FD7E-4960-8B41-99E15644F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2FB942-8260-4566-A21F-E51E0A59F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1E2FB942-8260-4566-A21F-E51E0A59F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1E2FB942-8260-4566-A21F-E51E0A59F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human capital?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305800" cy="3276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Human capital</a:t>
            </a:r>
            <a:r>
              <a:rPr lang="en-US" dirty="0"/>
              <a:t> </a:t>
            </a:r>
            <a:r>
              <a:rPr lang="en-US" dirty="0" smtClean="0"/>
              <a:t>- the </a:t>
            </a:r>
            <a:r>
              <a:rPr lang="en-US" dirty="0"/>
              <a:t>skills, knowledge, and </a:t>
            </a:r>
            <a:r>
              <a:rPr lang="en-US" dirty="0" smtClean="0"/>
              <a:t>experiences </a:t>
            </a:r>
            <a:r>
              <a:rPr lang="en-US" dirty="0"/>
              <a:t>possessed by an </a:t>
            </a:r>
            <a:r>
              <a:rPr lang="en-US" dirty="0" smtClean="0"/>
              <a:t>individual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4419600"/>
            <a:ext cx="62484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can a person invest in their human capital?</a:t>
            </a:r>
            <a:endParaRPr lang="en-US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C:\Users\Lindy\AppData\Local\Microsoft\Windows\Temporary Internet Files\Content.IE5\9OUPFNKK\MC9003631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0"/>
            <a:ext cx="801166" cy="42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6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transferable skills?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667000"/>
            <a:ext cx="6781800" cy="1752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Transferable </a:t>
            </a:r>
            <a:r>
              <a:rPr lang="en-US" b="1" dirty="0" smtClean="0"/>
              <a:t>skills</a:t>
            </a:r>
            <a:r>
              <a:rPr lang="en-US" dirty="0"/>
              <a:t> </a:t>
            </a:r>
            <a:r>
              <a:rPr lang="en-US" dirty="0" smtClean="0"/>
              <a:t>- versatile </a:t>
            </a:r>
            <a:r>
              <a:rPr lang="en-US" dirty="0"/>
              <a:t>skills that </a:t>
            </a:r>
            <a:r>
              <a:rPr lang="en-US" dirty="0" smtClean="0"/>
              <a:t>are applied to personal and professional roles</a:t>
            </a:r>
            <a:endParaRPr lang="en-US" dirty="0"/>
          </a:p>
          <a:p>
            <a:endParaRPr lang="en-US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64589438"/>
              </p:ext>
            </p:extLst>
          </p:nvPr>
        </p:nvGraphicFramePr>
        <p:xfrm>
          <a:off x="2438400" y="4495800"/>
          <a:ext cx="47244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35064" y="4884075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Organization</a:t>
            </a:r>
            <a:endParaRPr lang="en-US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4899841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Creativity</a:t>
            </a: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5434" y="5508024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Listening</a:t>
            </a: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550701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Cooperation</a:t>
            </a:r>
            <a:endParaRPr lang="en-US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305800" cy="838200"/>
          </a:xfrm>
        </p:spPr>
        <p:txBody>
          <a:bodyPr/>
          <a:lstStyle/>
          <a:p>
            <a:r>
              <a:rPr lang="en-US" dirty="0" smtClean="0"/>
              <a:t>Categories of Transferable Skills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66203"/>
              </p:ext>
            </p:extLst>
          </p:nvPr>
        </p:nvGraphicFramePr>
        <p:xfrm>
          <a:off x="1371600" y="2438400"/>
          <a:ext cx="7391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400643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Explanation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36816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Example</a:t>
            </a:r>
            <a:endParaRPr lang="en-US" dirty="0">
              <a:latin typeface="+mj-lt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68166" y="3717823"/>
            <a:ext cx="1355834" cy="946562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160283" y="5079547"/>
            <a:ext cx="1355834" cy="946562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9083" y="5417403"/>
            <a:ext cx="6392917" cy="8309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What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 a transferable skill 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you possess in each category?  </a:t>
            </a:r>
          </a:p>
        </p:txBody>
      </p:sp>
      <p:pic>
        <p:nvPicPr>
          <p:cNvPr id="10" name="Picture 2" descr="C:\Users\Lindy\AppData\Local\Microsoft\Windows\Temporary Internet Files\Content.IE5\9OUPFNKK\MC90036317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518" y="5652174"/>
            <a:ext cx="801166" cy="42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49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E1B2A1-814C-47F8-A752-7389CEA52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2E1B2A1-814C-47F8-A752-7389CEA52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2E1B2A1-814C-47F8-A752-7389CEA52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C4ACCF-DF97-416A-B4C6-73653C760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6AC4ACCF-DF97-416A-B4C6-73653C760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AC4ACCF-DF97-416A-B4C6-73653C760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A12402-5F59-4B39-AD27-3597F7F91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3A12402-5F59-4B39-AD27-3597F7F91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33A12402-5F59-4B39-AD27-3597F7F91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3B7246-6BDF-47F7-B754-089854B62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933B7246-6BDF-47F7-B754-089854B62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933B7246-6BDF-47F7-B754-089854B62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30D8D2-7502-4105-A1FB-6C7C2CC44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5830D8D2-7502-4105-A1FB-6C7C2CC44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5830D8D2-7502-4105-A1FB-6C7C2CC44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A80F98-46CD-4E4A-B379-FC5F7C5BE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42A80F98-46CD-4E4A-B379-FC5F7C5BE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42A80F98-46CD-4E4A-B379-FC5F7C5BE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9EB86F-72BF-45C2-A8B2-B60044798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309EB86F-72BF-45C2-A8B2-B60044798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309EB86F-72BF-45C2-A8B2-B60044798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28269B-A6C6-4D72-98AA-64916D423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E128269B-A6C6-4D72-98AA-64916D423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E128269B-A6C6-4D72-98AA-64916D423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96EC6D-0720-44DF-AADC-D4D6A4A41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5796EC6D-0720-44DF-AADC-D4D6A4A41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796EC6D-0720-44DF-AADC-D4D6A4A41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B778B7-5D29-4529-8D61-0B197F567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2BB778B7-5D29-4529-8D61-0B197F567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BB778B7-5D29-4529-8D61-0B197F567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4DDB53-721D-40DA-BECB-E50AD86EC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F64DDB53-721D-40DA-BECB-E50AD86EC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F64DDB53-721D-40DA-BECB-E50AD86EC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9F3AFF-861B-4F4F-8206-122E300CF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D09F3AFF-861B-4F4F-8206-122E300CF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D09F3AFF-861B-4F4F-8206-122E300CF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305800" cy="533400"/>
          </a:xfrm>
        </p:spPr>
        <p:txBody>
          <a:bodyPr/>
          <a:lstStyle/>
          <a:p>
            <a:r>
              <a:rPr lang="en-US" dirty="0" smtClean="0"/>
              <a:t>Developing Transferable Skills Round Robin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2390" y="2895600"/>
            <a:ext cx="80330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As a group identify and record one action to develop the transferable skill listed on the card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When finished, pass the card to the next group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latin typeface="+mj-lt"/>
              </a:rPr>
              <a:t>Don’t repeat </a:t>
            </a:r>
            <a:r>
              <a:rPr lang="en-US" sz="2800" dirty="0" smtClean="0">
                <a:latin typeface="+mj-lt"/>
              </a:rPr>
              <a:t>an action that </a:t>
            </a:r>
            <a:r>
              <a:rPr lang="en-US" sz="2800" dirty="0">
                <a:latin typeface="+mj-lt"/>
              </a:rPr>
              <a:t>was </a:t>
            </a:r>
            <a:r>
              <a:rPr lang="en-US" sz="2800" dirty="0" smtClean="0">
                <a:latin typeface="+mj-lt"/>
              </a:rPr>
              <a:t>listed by another group</a:t>
            </a:r>
            <a:endParaRPr lang="en-US" sz="28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Continue until all cards are complete</a:t>
            </a:r>
          </a:p>
        </p:txBody>
      </p:sp>
      <p:pic>
        <p:nvPicPr>
          <p:cNvPr id="1027" name="Picture 3" descr="C:\Users\Lindy\AppData\Local\Microsoft\Windows\Temporary Internet Files\Content.IE5\CTCA577V\MC90030367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22" y="4267200"/>
            <a:ext cx="734768" cy="7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87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435365"/>
              </p:ext>
            </p:extLst>
          </p:nvPr>
        </p:nvGraphicFramePr>
        <p:xfrm>
          <a:off x="0" y="1600200"/>
          <a:ext cx="8991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544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C89D78-3CE0-4A15-B499-FB8AC6CCF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F1C89D78-3CE0-4A15-B499-FB8AC6CCFF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35EB79-2C0D-40E7-AF2E-1DC8A9E6B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B335EB79-2C0D-40E7-AF2E-1DC8A9E6B9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D90172-EDDB-49D8-A67D-914FCFADA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94D90172-EDDB-49D8-A67D-914FCFADA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B868F5-674A-4D02-80F4-3217F5934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FFB868F5-674A-4D02-80F4-3217F59341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216C7B-AAF3-4E5F-ACB1-C3B60A67F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D5216C7B-AAF3-4E5F-ACB1-C3B60A67F9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63A507-E638-4AE1-A1E4-FE4F937B3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9E63A507-E638-4AE1-A1E4-FE4F937B3C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2F43D0-F475-45D3-998F-4CA41F941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D72F43D0-F475-45D3-998F-4CA41F941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B9F471-8222-4DF0-9381-89FA4F093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CBB9F471-8222-4DF0-9381-89FA4F0936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0141DB-840E-4ECD-AEC1-3C686C484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BB0141DB-840E-4ECD-AEC1-3C686C4842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5776AA-A293-4209-AC8D-85F5A36B0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DA5776AA-A293-4209-AC8D-85F5A36B0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2FB6D7-C54E-4C0B-8E82-F803F90A6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872FB6D7-C54E-4C0B-8E82-F803F90A64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E41EDD-790E-44B5-AC51-54C75E095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35E41EDD-790E-44B5-AC51-54C75E095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F410A3-9B99-447A-AF5C-77A54AD9F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F0F410A3-9B99-447A-AF5C-77A54AD9F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63F60F-26F6-4512-BF30-2A1FC1D5C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A463F60F-26F6-4512-BF30-2A1FC1D5C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7FACA5-4154-4590-952D-2133F4347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617FACA5-4154-4590-952D-2133F4347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447973"/>
              </p:ext>
            </p:extLst>
          </p:nvPr>
        </p:nvGraphicFramePr>
        <p:xfrm>
          <a:off x="381000" y="2057400"/>
          <a:ext cx="83058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4686300"/>
            <a:ext cx="83058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dirty="0" smtClean="0"/>
              <a:t>Career</a:t>
            </a:r>
            <a:r>
              <a:rPr lang="en-US" dirty="0" smtClean="0"/>
              <a:t> - lifetime journey of building and applying skills, knowledge, and experiences in paid employment positions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3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65DA14-FD69-4C2E-B65C-15F6AA284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C665DA14-FD69-4C2E-B65C-15F6AA284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C665DA14-FD69-4C2E-B65C-15F6AA284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AB9920-E585-40F0-B318-F1EC0D604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43AB9920-E585-40F0-B318-F1EC0D604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43AB9920-E585-40F0-B318-F1EC0D604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168C88-E85E-4861-A445-F271D23A7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B0168C88-E85E-4861-A445-F271D23A7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B0168C88-E85E-4861-A445-F271D23A7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</p:bldLst>
  </p:timing>
</p:sld>
</file>

<file path=ppt/theme/theme1.xml><?xml version="1.0" encoding="utf-8"?>
<a:theme xmlns:a="http://schemas.openxmlformats.org/drawingml/2006/main" name="Investment in Yourself PowerPoint Presentation">
  <a:themeElements>
    <a:clrScheme name="Custom 62">
      <a:dk1>
        <a:srgbClr val="000000"/>
      </a:dk1>
      <a:lt1>
        <a:srgbClr val="FFFFFF"/>
      </a:lt1>
      <a:dk2>
        <a:srgbClr val="808000"/>
      </a:dk2>
      <a:lt2>
        <a:srgbClr val="333333"/>
      </a:lt2>
      <a:accent1>
        <a:srgbClr val="CCCC99"/>
      </a:accent1>
      <a:accent2>
        <a:srgbClr val="990000"/>
      </a:accent2>
      <a:accent3>
        <a:srgbClr val="808000"/>
      </a:accent3>
      <a:accent4>
        <a:srgbClr val="4A4923"/>
      </a:accent4>
      <a:accent5>
        <a:srgbClr val="E2E2CA"/>
      </a:accent5>
      <a:accent6>
        <a:srgbClr val="E7E7B9"/>
      </a:accent6>
      <a:hlink>
        <a:srgbClr val="990000"/>
      </a:hlink>
      <a:folHlink>
        <a:srgbClr val="66330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1D11CEA-E240-47CA-B824-2BA9F30A38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Investment in Yourself PowerPoint Presentation</Template>
  <TotalTime>903</TotalTime>
  <Words>1139</Words>
  <Application>Microsoft Office PowerPoint</Application>
  <PresentationFormat>On-screen Show (4:3)</PresentationFormat>
  <Paragraphs>229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Investment in Yourself PowerPoint Presentation</vt:lpstr>
      <vt:lpstr>Invest in yourself  Advanced Level</vt:lpstr>
      <vt:lpstr>What is a job?</vt:lpstr>
      <vt:lpstr>How do you become qualified for jobs?</vt:lpstr>
      <vt:lpstr>What is human capital?</vt:lpstr>
      <vt:lpstr>What are transferable skills? </vt:lpstr>
      <vt:lpstr>Categories of Transferable Skills</vt:lpstr>
      <vt:lpstr>Developing Transferable Skills Round Robin</vt:lpstr>
      <vt:lpstr>PowerPoint Presentation</vt:lpstr>
      <vt:lpstr>PowerPoint Presentation</vt:lpstr>
      <vt:lpstr>Why develop your career?</vt:lpstr>
      <vt:lpstr>Why develop your career?</vt:lpstr>
      <vt:lpstr>How do you invest in yourself?</vt:lpstr>
      <vt:lpstr>PowerPoint Presentation</vt:lpstr>
      <vt:lpstr>Post-secondary education</vt:lpstr>
      <vt:lpstr>Prerequisite =  Bachelor’s degree</vt:lpstr>
      <vt:lpstr>Where can post-secondary education occur?</vt:lpstr>
      <vt:lpstr>Education pays…</vt:lpstr>
      <vt:lpstr>PowerPoint Presentation</vt:lpstr>
      <vt:lpstr>Education Tower</vt:lpstr>
      <vt:lpstr>Education Tower</vt:lpstr>
      <vt:lpstr>Education Tower Discussion</vt:lpstr>
      <vt:lpstr>Occupation and Industry</vt:lpstr>
      <vt:lpstr>PowerPoint Presentation</vt:lpstr>
      <vt:lpstr>PowerPoint Presentation</vt:lpstr>
      <vt:lpstr>PowerPoint Presentation</vt:lpstr>
      <vt:lpstr>Career Clusters</vt:lpstr>
      <vt:lpstr>Your present self impacts your future self</vt:lpstr>
      <vt:lpstr>PowerPoint Presentation</vt:lpstr>
      <vt:lpstr>PowerPoint Presentation</vt:lpstr>
      <vt:lpstr>PowerPoint Presentation</vt:lpstr>
      <vt:lpstr>Continuing Education</vt:lpstr>
      <vt:lpstr>Discussion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Investment in yourself  “Take Charge of Your Finances” Advanced Level</dc:title>
  <dc:creator>Nicole Wanago</dc:creator>
  <cp:lastModifiedBy>Tiffany Kiramidjian</cp:lastModifiedBy>
  <cp:revision>52</cp:revision>
  <cp:lastPrinted>1601-01-01T00:00:00Z</cp:lastPrinted>
  <dcterms:created xsi:type="dcterms:W3CDTF">2012-12-12T18:47:41Z</dcterms:created>
  <dcterms:modified xsi:type="dcterms:W3CDTF">2013-07-15T18:03:39Z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TC010721571033</vt:lpwstr>
  </property>
</Properties>
</file>